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22"/>
  </p:handoutMasterIdLst>
  <p:sldIdLst>
    <p:sldId id="256" r:id="rId2"/>
    <p:sldId id="258" r:id="rId3"/>
    <p:sldId id="259" r:id="rId4"/>
    <p:sldId id="261" r:id="rId5"/>
    <p:sldId id="262" r:id="rId6"/>
    <p:sldId id="263" r:id="rId7"/>
    <p:sldId id="275" r:id="rId8"/>
    <p:sldId id="273" r:id="rId9"/>
    <p:sldId id="276" r:id="rId10"/>
    <p:sldId id="265" r:id="rId11"/>
    <p:sldId id="257" r:id="rId12"/>
    <p:sldId id="284" r:id="rId13"/>
    <p:sldId id="285" r:id="rId14"/>
    <p:sldId id="266" r:id="rId15"/>
    <p:sldId id="268" r:id="rId16"/>
    <p:sldId id="278" r:id="rId17"/>
    <p:sldId id="279" r:id="rId18"/>
    <p:sldId id="269" r:id="rId19"/>
    <p:sldId id="274" r:id="rId20"/>
    <p:sldId id="27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939"/>
    <a:srgbClr val="013170"/>
    <a:srgbClr val="035AAC"/>
    <a:srgbClr val="A4FEFF"/>
    <a:srgbClr val="086FC3"/>
    <a:srgbClr val="C8D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5" autoAdjust="0"/>
    <p:restoredTop sz="94609" autoAdjust="0"/>
  </p:normalViewPr>
  <p:slideViewPr>
    <p:cSldViewPr snapToGrid="0" showGuides="1">
      <p:cViewPr>
        <p:scale>
          <a:sx n="66" d="100"/>
          <a:sy n="66" d="100"/>
        </p:scale>
        <p:origin x="-1286" y="-725"/>
      </p:cViewPr>
      <p:guideLst>
        <p:guide orient="horz" pos="1794"/>
        <p:guide pos="3683"/>
        <p:guide pos="539"/>
        <p:guide pos="872"/>
        <p:guide pos="4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24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0E04C-B2DE-4606-83C6-EE42FF8A032D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CC01D-4741-4C7F-97C8-46002F3E38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3758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" r="1047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00E2-2FCC-425B-953C-30DCB9A8C9DA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8D75-2F84-41B7-BE50-F6A38477E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00E2-2FCC-425B-953C-30DCB9A8C9DA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8D75-2F84-41B7-BE50-F6A38477E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00E2-2FCC-425B-953C-30DCB9A8C9DA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8D75-2F84-41B7-BE50-F6A38477E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00E2-2FCC-425B-953C-30DCB9A8C9DA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8D75-2F84-41B7-BE50-F6A38477E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00E2-2FCC-425B-953C-30DCB9A8C9DA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8D75-2F84-41B7-BE50-F6A38477E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00E2-2FCC-425B-953C-30DCB9A8C9DA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8D75-2F84-41B7-BE50-F6A38477E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00E2-2FCC-425B-953C-30DCB9A8C9DA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8D75-2F84-41B7-BE50-F6A38477E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00E2-2FCC-425B-953C-30DCB9A8C9DA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8D75-2F84-41B7-BE50-F6A38477E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200E2-2FCC-425B-953C-30DCB9A8C9DA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48D75-2F84-41B7-BE50-F6A38477E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17612" y="1758553"/>
            <a:ext cx="4460558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>
                    <a:alpha val="70000"/>
                  </a:schemeClr>
                </a:solidFill>
                <a:latin typeface="Bahnschrift Light" panose="020B0502040204020203" pitchFamily="34" charset="0"/>
              </a:rPr>
              <a:t>机器学习算法之</a:t>
            </a:r>
            <a:r>
              <a:rPr lang="en-US" altLang="zh-CN" sz="4000" b="1" dirty="0">
                <a:solidFill>
                  <a:schemeClr val="bg1">
                    <a:alpha val="70000"/>
                  </a:schemeClr>
                </a:solidFill>
                <a:latin typeface="Bahnschrift Light" panose="020B0502040204020203" pitchFamily="34" charset="0"/>
              </a:rPr>
              <a:t>SVM</a:t>
            </a:r>
            <a:r>
              <a:rPr lang="zh-CN" altLang="en-US" sz="4000" b="1" dirty="0">
                <a:solidFill>
                  <a:schemeClr val="bg1">
                    <a:alpha val="70000"/>
                  </a:schemeClr>
                </a:solidFill>
                <a:latin typeface="Bahnschrift Light" panose="020B0502040204020203" pitchFamily="34" charset="0"/>
              </a:rPr>
              <a:t>以及其应用</a:t>
            </a:r>
          </a:p>
        </p:txBody>
      </p:sp>
      <p:sp>
        <p:nvSpPr>
          <p:cNvPr id="24" name="椭圆 23"/>
          <p:cNvSpPr/>
          <p:nvPr/>
        </p:nvSpPr>
        <p:spPr>
          <a:xfrm>
            <a:off x="1210360" y="4373456"/>
            <a:ext cx="369332" cy="3693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222252" y="4373456"/>
            <a:ext cx="369332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217295" y="4714240"/>
            <a:ext cx="28949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童杰，刘思涌，夏苓航，林雨涵，肖雄元，李孝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</a:p>
        </p:txBody>
      </p:sp>
      <p:sp>
        <p:nvSpPr>
          <p:cNvPr id="27" name="man-with-bow_56788"/>
          <p:cNvSpPr>
            <a:spLocks noChangeAspect="1"/>
          </p:cNvSpPr>
          <p:nvPr/>
        </p:nvSpPr>
        <p:spPr bwMode="auto">
          <a:xfrm>
            <a:off x="1310636" y="4453190"/>
            <a:ext cx="192564" cy="209864"/>
          </a:xfrm>
          <a:custGeom>
            <a:avLst/>
            <a:gdLst>
              <a:gd name="connsiteX0" fmla="*/ 188888 w 557678"/>
              <a:gd name="connsiteY0" fmla="*/ 367011 h 607780"/>
              <a:gd name="connsiteX1" fmla="*/ 199785 w 557678"/>
              <a:gd name="connsiteY1" fmla="*/ 373977 h 607780"/>
              <a:gd name="connsiteX2" fmla="*/ 278839 w 557678"/>
              <a:gd name="connsiteY2" fmla="*/ 490974 h 607780"/>
              <a:gd name="connsiteX3" fmla="*/ 357893 w 557678"/>
              <a:gd name="connsiteY3" fmla="*/ 373977 h 607780"/>
              <a:gd name="connsiteX4" fmla="*/ 368886 w 557678"/>
              <a:gd name="connsiteY4" fmla="*/ 367011 h 607780"/>
              <a:gd name="connsiteX5" fmla="*/ 374908 w 557678"/>
              <a:gd name="connsiteY5" fmla="*/ 368729 h 607780"/>
              <a:gd name="connsiteX6" fmla="*/ 557678 w 557678"/>
              <a:gd name="connsiteY6" fmla="*/ 480572 h 607780"/>
              <a:gd name="connsiteX7" fmla="*/ 557678 w 557678"/>
              <a:gd name="connsiteY7" fmla="*/ 607780 h 607780"/>
              <a:gd name="connsiteX8" fmla="*/ 278839 w 557678"/>
              <a:gd name="connsiteY8" fmla="*/ 607780 h 607780"/>
              <a:gd name="connsiteX9" fmla="*/ 0 w 557678"/>
              <a:gd name="connsiteY9" fmla="*/ 607780 h 607780"/>
              <a:gd name="connsiteX10" fmla="*/ 0 w 557678"/>
              <a:gd name="connsiteY10" fmla="*/ 480572 h 607780"/>
              <a:gd name="connsiteX11" fmla="*/ 182770 w 557678"/>
              <a:gd name="connsiteY11" fmla="*/ 368729 h 607780"/>
              <a:gd name="connsiteX12" fmla="*/ 188888 w 557678"/>
              <a:gd name="connsiteY12" fmla="*/ 367011 h 607780"/>
              <a:gd name="connsiteX13" fmla="*/ 233347 w 557678"/>
              <a:gd name="connsiteY13" fmla="*/ 332928 h 607780"/>
              <a:gd name="connsiteX14" fmla="*/ 235832 w 557678"/>
              <a:gd name="connsiteY14" fmla="*/ 333119 h 607780"/>
              <a:gd name="connsiteX15" fmla="*/ 236501 w 557678"/>
              <a:gd name="connsiteY15" fmla="*/ 333214 h 607780"/>
              <a:gd name="connsiteX16" fmla="*/ 236692 w 557678"/>
              <a:gd name="connsiteY16" fmla="*/ 333214 h 607780"/>
              <a:gd name="connsiteX17" fmla="*/ 237934 w 557678"/>
              <a:gd name="connsiteY17" fmla="*/ 333596 h 607780"/>
              <a:gd name="connsiteX18" fmla="*/ 238508 w 557678"/>
              <a:gd name="connsiteY18" fmla="*/ 333787 h 607780"/>
              <a:gd name="connsiteX19" fmla="*/ 239177 w 557678"/>
              <a:gd name="connsiteY19" fmla="*/ 333977 h 607780"/>
              <a:gd name="connsiteX20" fmla="*/ 243478 w 557678"/>
              <a:gd name="connsiteY20" fmla="*/ 336553 h 607780"/>
              <a:gd name="connsiteX21" fmla="*/ 264981 w 557678"/>
              <a:gd name="connsiteY21" fmla="*/ 353724 h 607780"/>
              <a:gd name="connsiteX22" fmla="*/ 267657 w 557678"/>
              <a:gd name="connsiteY22" fmla="*/ 353820 h 607780"/>
              <a:gd name="connsiteX23" fmla="*/ 278839 w 557678"/>
              <a:gd name="connsiteY23" fmla="*/ 353724 h 607780"/>
              <a:gd name="connsiteX24" fmla="*/ 290021 w 557678"/>
              <a:gd name="connsiteY24" fmla="*/ 353820 h 607780"/>
              <a:gd name="connsiteX25" fmla="*/ 292792 w 557678"/>
              <a:gd name="connsiteY25" fmla="*/ 353724 h 607780"/>
              <a:gd name="connsiteX26" fmla="*/ 314200 w 557678"/>
              <a:gd name="connsiteY26" fmla="*/ 336553 h 607780"/>
              <a:gd name="connsiteX27" fmla="*/ 318596 w 557678"/>
              <a:gd name="connsiteY27" fmla="*/ 333977 h 607780"/>
              <a:gd name="connsiteX28" fmla="*/ 319265 w 557678"/>
              <a:gd name="connsiteY28" fmla="*/ 333787 h 607780"/>
              <a:gd name="connsiteX29" fmla="*/ 319743 w 557678"/>
              <a:gd name="connsiteY29" fmla="*/ 333596 h 607780"/>
              <a:gd name="connsiteX30" fmla="*/ 321081 w 557678"/>
              <a:gd name="connsiteY30" fmla="*/ 333214 h 607780"/>
              <a:gd name="connsiteX31" fmla="*/ 321272 w 557678"/>
              <a:gd name="connsiteY31" fmla="*/ 333214 h 607780"/>
              <a:gd name="connsiteX32" fmla="*/ 321846 w 557678"/>
              <a:gd name="connsiteY32" fmla="*/ 333119 h 607780"/>
              <a:gd name="connsiteX33" fmla="*/ 324426 w 557678"/>
              <a:gd name="connsiteY33" fmla="*/ 332928 h 607780"/>
              <a:gd name="connsiteX34" fmla="*/ 340195 w 557678"/>
              <a:gd name="connsiteY34" fmla="*/ 347905 h 607780"/>
              <a:gd name="connsiteX35" fmla="*/ 340195 w 557678"/>
              <a:gd name="connsiteY35" fmla="*/ 380912 h 607780"/>
              <a:gd name="connsiteX36" fmla="*/ 324426 w 557678"/>
              <a:gd name="connsiteY36" fmla="*/ 396366 h 607780"/>
              <a:gd name="connsiteX37" fmla="*/ 314869 w 557678"/>
              <a:gd name="connsiteY37" fmla="*/ 393123 h 607780"/>
              <a:gd name="connsiteX38" fmla="*/ 294417 w 557678"/>
              <a:gd name="connsiteY38" fmla="*/ 374807 h 607780"/>
              <a:gd name="connsiteX39" fmla="*/ 278839 w 557678"/>
              <a:gd name="connsiteY39" fmla="*/ 374902 h 607780"/>
              <a:gd name="connsiteX40" fmla="*/ 263261 w 557678"/>
              <a:gd name="connsiteY40" fmla="*/ 374807 h 607780"/>
              <a:gd name="connsiteX41" fmla="*/ 242809 w 557678"/>
              <a:gd name="connsiteY41" fmla="*/ 393123 h 607780"/>
              <a:gd name="connsiteX42" fmla="*/ 233347 w 557678"/>
              <a:gd name="connsiteY42" fmla="*/ 396366 h 607780"/>
              <a:gd name="connsiteX43" fmla="*/ 217482 w 557678"/>
              <a:gd name="connsiteY43" fmla="*/ 380912 h 607780"/>
              <a:gd name="connsiteX44" fmla="*/ 217482 w 557678"/>
              <a:gd name="connsiteY44" fmla="*/ 347905 h 607780"/>
              <a:gd name="connsiteX45" fmla="*/ 233347 w 557678"/>
              <a:gd name="connsiteY45" fmla="*/ 332928 h 607780"/>
              <a:gd name="connsiteX46" fmla="*/ 277214 w 557678"/>
              <a:gd name="connsiteY46" fmla="*/ 0 h 607780"/>
              <a:gd name="connsiteX47" fmla="*/ 278552 w 557678"/>
              <a:gd name="connsiteY47" fmla="*/ 0 h 607780"/>
              <a:gd name="connsiteX48" fmla="*/ 278744 w 557678"/>
              <a:gd name="connsiteY48" fmla="*/ 0 h 607780"/>
              <a:gd name="connsiteX49" fmla="*/ 278839 w 557678"/>
              <a:gd name="connsiteY49" fmla="*/ 0 h 607780"/>
              <a:gd name="connsiteX50" fmla="*/ 278935 w 557678"/>
              <a:gd name="connsiteY50" fmla="*/ 0 h 607780"/>
              <a:gd name="connsiteX51" fmla="*/ 279222 w 557678"/>
              <a:gd name="connsiteY51" fmla="*/ 0 h 607780"/>
              <a:gd name="connsiteX52" fmla="*/ 280560 w 557678"/>
              <a:gd name="connsiteY52" fmla="*/ 0 h 607780"/>
              <a:gd name="connsiteX53" fmla="*/ 404758 w 557678"/>
              <a:gd name="connsiteY53" fmla="*/ 105659 h 607780"/>
              <a:gd name="connsiteX54" fmla="*/ 396727 w 557678"/>
              <a:gd name="connsiteY54" fmla="*/ 160159 h 607780"/>
              <a:gd name="connsiteX55" fmla="*/ 408009 w 557678"/>
              <a:gd name="connsiteY55" fmla="*/ 186120 h 607780"/>
              <a:gd name="connsiteX56" fmla="*/ 379039 w 557678"/>
              <a:gd name="connsiteY56" fmla="*/ 238616 h 607780"/>
              <a:gd name="connsiteX57" fmla="*/ 317179 w 557678"/>
              <a:gd name="connsiteY57" fmla="*/ 313541 h 607780"/>
              <a:gd name="connsiteX58" fmla="*/ 278935 w 557678"/>
              <a:gd name="connsiteY58" fmla="*/ 322131 h 607780"/>
              <a:gd name="connsiteX59" fmla="*/ 278839 w 557678"/>
              <a:gd name="connsiteY59" fmla="*/ 322131 h 607780"/>
              <a:gd name="connsiteX60" fmla="*/ 278744 w 557678"/>
              <a:gd name="connsiteY60" fmla="*/ 322131 h 607780"/>
              <a:gd name="connsiteX61" fmla="*/ 240499 w 557678"/>
              <a:gd name="connsiteY61" fmla="*/ 313541 h 607780"/>
              <a:gd name="connsiteX62" fmla="*/ 178734 w 557678"/>
              <a:gd name="connsiteY62" fmla="*/ 238616 h 607780"/>
              <a:gd name="connsiteX63" fmla="*/ 149669 w 557678"/>
              <a:gd name="connsiteY63" fmla="*/ 186120 h 607780"/>
              <a:gd name="connsiteX64" fmla="*/ 161046 w 557678"/>
              <a:gd name="connsiteY64" fmla="*/ 160159 h 607780"/>
              <a:gd name="connsiteX65" fmla="*/ 153015 w 557678"/>
              <a:gd name="connsiteY65" fmla="*/ 105659 h 607780"/>
              <a:gd name="connsiteX66" fmla="*/ 277214 w 557678"/>
              <a:gd name="connsiteY66" fmla="*/ 0 h 60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678" h="607780">
                <a:moveTo>
                  <a:pt x="188888" y="367011"/>
                </a:moveTo>
                <a:cubicBezTo>
                  <a:pt x="193667" y="367011"/>
                  <a:pt x="197873" y="369874"/>
                  <a:pt x="199785" y="373977"/>
                </a:cubicBezTo>
                <a:cubicBezTo>
                  <a:pt x="218808" y="405851"/>
                  <a:pt x="254177" y="489256"/>
                  <a:pt x="278839" y="490974"/>
                </a:cubicBezTo>
                <a:cubicBezTo>
                  <a:pt x="303502" y="489256"/>
                  <a:pt x="338870" y="405851"/>
                  <a:pt x="357893" y="373977"/>
                </a:cubicBezTo>
                <a:cubicBezTo>
                  <a:pt x="359900" y="369874"/>
                  <a:pt x="364011" y="367011"/>
                  <a:pt x="368886" y="367011"/>
                </a:cubicBezTo>
                <a:cubicBezTo>
                  <a:pt x="371085" y="367011"/>
                  <a:pt x="372996" y="367870"/>
                  <a:pt x="374908" y="368729"/>
                </a:cubicBezTo>
                <a:cubicBezTo>
                  <a:pt x="382269" y="371878"/>
                  <a:pt x="557678" y="427132"/>
                  <a:pt x="557678" y="480572"/>
                </a:cubicBezTo>
                <a:lnTo>
                  <a:pt x="557678" y="607780"/>
                </a:lnTo>
                <a:lnTo>
                  <a:pt x="278839" y="607780"/>
                </a:lnTo>
                <a:lnTo>
                  <a:pt x="0" y="607780"/>
                </a:lnTo>
                <a:lnTo>
                  <a:pt x="0" y="480572"/>
                </a:lnTo>
                <a:cubicBezTo>
                  <a:pt x="0" y="421120"/>
                  <a:pt x="175314" y="371687"/>
                  <a:pt x="182770" y="368729"/>
                </a:cubicBezTo>
                <a:cubicBezTo>
                  <a:pt x="184682" y="367870"/>
                  <a:pt x="186593" y="367011"/>
                  <a:pt x="188888" y="367011"/>
                </a:cubicBezTo>
                <a:close/>
                <a:moveTo>
                  <a:pt x="233347" y="332928"/>
                </a:moveTo>
                <a:cubicBezTo>
                  <a:pt x="234207" y="332928"/>
                  <a:pt x="235067" y="332928"/>
                  <a:pt x="235832" y="333119"/>
                </a:cubicBezTo>
                <a:cubicBezTo>
                  <a:pt x="236023" y="333119"/>
                  <a:pt x="236310" y="333119"/>
                  <a:pt x="236501" y="333214"/>
                </a:cubicBezTo>
                <a:cubicBezTo>
                  <a:pt x="236501" y="333214"/>
                  <a:pt x="236596" y="333214"/>
                  <a:pt x="236692" y="333214"/>
                </a:cubicBezTo>
                <a:cubicBezTo>
                  <a:pt x="237074" y="333310"/>
                  <a:pt x="237552" y="333405"/>
                  <a:pt x="237934" y="333596"/>
                </a:cubicBezTo>
                <a:cubicBezTo>
                  <a:pt x="238126" y="333596"/>
                  <a:pt x="238317" y="333691"/>
                  <a:pt x="238508" y="333787"/>
                </a:cubicBezTo>
                <a:cubicBezTo>
                  <a:pt x="238699" y="333787"/>
                  <a:pt x="238890" y="333882"/>
                  <a:pt x="239177" y="333977"/>
                </a:cubicBezTo>
                <a:cubicBezTo>
                  <a:pt x="240706" y="334645"/>
                  <a:pt x="242140" y="335504"/>
                  <a:pt x="243478" y="336553"/>
                </a:cubicBezTo>
                <a:cubicBezTo>
                  <a:pt x="250836" y="342372"/>
                  <a:pt x="255615" y="353056"/>
                  <a:pt x="264981" y="353724"/>
                </a:cubicBezTo>
                <a:cubicBezTo>
                  <a:pt x="265841" y="353820"/>
                  <a:pt x="266797" y="353820"/>
                  <a:pt x="267657" y="353820"/>
                </a:cubicBezTo>
                <a:cubicBezTo>
                  <a:pt x="268517" y="353820"/>
                  <a:pt x="274060" y="353724"/>
                  <a:pt x="278839" y="353724"/>
                </a:cubicBezTo>
                <a:cubicBezTo>
                  <a:pt x="283617" y="353724"/>
                  <a:pt x="289256" y="353820"/>
                  <a:pt x="290021" y="353820"/>
                </a:cubicBezTo>
                <a:cubicBezTo>
                  <a:pt x="290976" y="353820"/>
                  <a:pt x="291836" y="353820"/>
                  <a:pt x="292792" y="353724"/>
                </a:cubicBezTo>
                <a:cubicBezTo>
                  <a:pt x="302158" y="353056"/>
                  <a:pt x="306841" y="342372"/>
                  <a:pt x="314200" y="336553"/>
                </a:cubicBezTo>
                <a:cubicBezTo>
                  <a:pt x="315538" y="335504"/>
                  <a:pt x="316972" y="334645"/>
                  <a:pt x="318596" y="333977"/>
                </a:cubicBezTo>
                <a:cubicBezTo>
                  <a:pt x="318787" y="333882"/>
                  <a:pt x="318979" y="333787"/>
                  <a:pt x="319265" y="333787"/>
                </a:cubicBezTo>
                <a:cubicBezTo>
                  <a:pt x="319456" y="333691"/>
                  <a:pt x="319648" y="333596"/>
                  <a:pt x="319743" y="333596"/>
                </a:cubicBezTo>
                <a:cubicBezTo>
                  <a:pt x="320221" y="333405"/>
                  <a:pt x="320603" y="333310"/>
                  <a:pt x="321081" y="333214"/>
                </a:cubicBezTo>
                <a:cubicBezTo>
                  <a:pt x="321081" y="333214"/>
                  <a:pt x="321177" y="333214"/>
                  <a:pt x="321272" y="333214"/>
                </a:cubicBezTo>
                <a:cubicBezTo>
                  <a:pt x="321463" y="333119"/>
                  <a:pt x="321654" y="333119"/>
                  <a:pt x="321846" y="333119"/>
                </a:cubicBezTo>
                <a:cubicBezTo>
                  <a:pt x="322706" y="332928"/>
                  <a:pt x="323566" y="332928"/>
                  <a:pt x="324426" y="332928"/>
                </a:cubicBezTo>
                <a:cubicBezTo>
                  <a:pt x="332836" y="332928"/>
                  <a:pt x="339813" y="339510"/>
                  <a:pt x="340195" y="347905"/>
                </a:cubicBezTo>
                <a:lnTo>
                  <a:pt x="340195" y="380912"/>
                </a:lnTo>
                <a:cubicBezTo>
                  <a:pt x="340004" y="389498"/>
                  <a:pt x="333027" y="396366"/>
                  <a:pt x="324426" y="396366"/>
                </a:cubicBezTo>
                <a:cubicBezTo>
                  <a:pt x="320794" y="396366"/>
                  <a:pt x="317545" y="395126"/>
                  <a:pt x="314869" y="393123"/>
                </a:cubicBezTo>
                <a:cubicBezTo>
                  <a:pt x="305885" y="387208"/>
                  <a:pt x="299864" y="374997"/>
                  <a:pt x="294417" y="374807"/>
                </a:cubicBezTo>
                <a:lnTo>
                  <a:pt x="278839" y="374902"/>
                </a:lnTo>
                <a:lnTo>
                  <a:pt x="263261" y="374807"/>
                </a:lnTo>
                <a:cubicBezTo>
                  <a:pt x="257813" y="374997"/>
                  <a:pt x="251792" y="387208"/>
                  <a:pt x="242809" y="393123"/>
                </a:cubicBezTo>
                <a:cubicBezTo>
                  <a:pt x="240228" y="395126"/>
                  <a:pt x="236883" y="396366"/>
                  <a:pt x="233347" y="396366"/>
                </a:cubicBezTo>
                <a:cubicBezTo>
                  <a:pt x="224746" y="396366"/>
                  <a:pt x="217769" y="389498"/>
                  <a:pt x="217482" y="380912"/>
                </a:cubicBezTo>
                <a:lnTo>
                  <a:pt x="217482" y="347905"/>
                </a:lnTo>
                <a:cubicBezTo>
                  <a:pt x="217960" y="339510"/>
                  <a:pt x="224841" y="332928"/>
                  <a:pt x="233347" y="332928"/>
                </a:cubicBezTo>
                <a:close/>
                <a:moveTo>
                  <a:pt x="277214" y="0"/>
                </a:moveTo>
                <a:cubicBezTo>
                  <a:pt x="277596" y="0"/>
                  <a:pt x="278074" y="0"/>
                  <a:pt x="278552" y="0"/>
                </a:cubicBezTo>
                <a:cubicBezTo>
                  <a:pt x="278648" y="0"/>
                  <a:pt x="278648" y="0"/>
                  <a:pt x="278744" y="0"/>
                </a:cubicBezTo>
                <a:cubicBezTo>
                  <a:pt x="278744" y="0"/>
                  <a:pt x="278839" y="0"/>
                  <a:pt x="278839" y="0"/>
                </a:cubicBezTo>
                <a:cubicBezTo>
                  <a:pt x="278935" y="0"/>
                  <a:pt x="278935" y="0"/>
                  <a:pt x="278935" y="0"/>
                </a:cubicBezTo>
                <a:cubicBezTo>
                  <a:pt x="279030" y="0"/>
                  <a:pt x="279126" y="0"/>
                  <a:pt x="279222" y="0"/>
                </a:cubicBezTo>
                <a:cubicBezTo>
                  <a:pt x="279604" y="0"/>
                  <a:pt x="280082" y="0"/>
                  <a:pt x="280560" y="0"/>
                </a:cubicBezTo>
                <a:cubicBezTo>
                  <a:pt x="387453" y="0"/>
                  <a:pt x="407531" y="76166"/>
                  <a:pt x="404758" y="105659"/>
                </a:cubicBezTo>
                <a:cubicBezTo>
                  <a:pt x="402464" y="129330"/>
                  <a:pt x="396727" y="160159"/>
                  <a:pt x="396727" y="160159"/>
                </a:cubicBezTo>
                <a:cubicBezTo>
                  <a:pt x="396727" y="160159"/>
                  <a:pt x="408009" y="165313"/>
                  <a:pt x="408009" y="186120"/>
                </a:cubicBezTo>
                <a:cubicBezTo>
                  <a:pt x="404089" y="238234"/>
                  <a:pt x="383246" y="215708"/>
                  <a:pt x="379039" y="238616"/>
                </a:cubicBezTo>
                <a:cubicBezTo>
                  <a:pt x="371868" y="276603"/>
                  <a:pt x="338213" y="304092"/>
                  <a:pt x="317179" y="313541"/>
                </a:cubicBezTo>
                <a:cubicBezTo>
                  <a:pt x="304941" y="319077"/>
                  <a:pt x="292225" y="321845"/>
                  <a:pt x="278935" y="322131"/>
                </a:cubicBezTo>
                <a:cubicBezTo>
                  <a:pt x="278935" y="322131"/>
                  <a:pt x="278935" y="322131"/>
                  <a:pt x="278839" y="322131"/>
                </a:cubicBezTo>
                <a:cubicBezTo>
                  <a:pt x="278839" y="322131"/>
                  <a:pt x="278744" y="322131"/>
                  <a:pt x="278744" y="322131"/>
                </a:cubicBezTo>
                <a:cubicBezTo>
                  <a:pt x="265454" y="321845"/>
                  <a:pt x="252738" y="319077"/>
                  <a:pt x="240499" y="313541"/>
                </a:cubicBezTo>
                <a:cubicBezTo>
                  <a:pt x="219561" y="304092"/>
                  <a:pt x="185810" y="276603"/>
                  <a:pt x="178734" y="238616"/>
                </a:cubicBezTo>
                <a:cubicBezTo>
                  <a:pt x="174432" y="215708"/>
                  <a:pt x="153684" y="238234"/>
                  <a:pt x="149669" y="186120"/>
                </a:cubicBezTo>
                <a:cubicBezTo>
                  <a:pt x="149669" y="165313"/>
                  <a:pt x="161046" y="160159"/>
                  <a:pt x="161046" y="160159"/>
                </a:cubicBezTo>
                <a:cubicBezTo>
                  <a:pt x="161046" y="160159"/>
                  <a:pt x="155214" y="129330"/>
                  <a:pt x="153015" y="105659"/>
                </a:cubicBezTo>
                <a:cubicBezTo>
                  <a:pt x="150147" y="76166"/>
                  <a:pt x="170225" y="0"/>
                  <a:pt x="2772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9" y="187016"/>
            <a:ext cx="12192000" cy="60951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12949" y="2590585"/>
            <a:ext cx="5383051" cy="1260152"/>
            <a:chOff x="712949" y="2798924"/>
            <a:chExt cx="5383051" cy="1260152"/>
          </a:xfrm>
        </p:grpSpPr>
        <p:grpSp>
          <p:nvGrpSpPr>
            <p:cNvPr id="4" name="组合 3"/>
            <p:cNvGrpSpPr/>
            <p:nvPr/>
          </p:nvGrpSpPr>
          <p:grpSpPr>
            <a:xfrm>
              <a:off x="712949" y="2798924"/>
              <a:ext cx="1260152" cy="1260152"/>
              <a:chOff x="1330648" y="2280764"/>
              <a:chExt cx="1260152" cy="1260152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1330648" y="2280764"/>
                <a:ext cx="1260152" cy="1260152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494939" y="2445059"/>
                <a:ext cx="931572" cy="9315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494938" y="2556897"/>
                <a:ext cx="93157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b="1" dirty="0">
                    <a:solidFill>
                      <a:srgbClr val="01317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</a:t>
                </a:r>
              </a:p>
            </p:txBody>
          </p:sp>
        </p:grpSp>
        <p:cxnSp>
          <p:nvCxnSpPr>
            <p:cNvPr id="56" name="直接连接符 55"/>
            <p:cNvCxnSpPr/>
            <p:nvPr/>
          </p:nvCxnSpPr>
          <p:spPr>
            <a:xfrm>
              <a:off x="2314557" y="3890148"/>
              <a:ext cx="3781443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2220577" y="3075057"/>
              <a:ext cx="3232249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8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2220579" y="3261375"/>
              <a:ext cx="342085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SVM进行分类</a:t>
              </a:r>
              <a:endParaRPr lang="zh-CN" altLang="en-US" sz="2400" dirty="0">
                <a:solidFill>
                  <a:schemeClr val="bg1">
                    <a:alpha val="70000"/>
                  </a:schemeClr>
                </a:solidFill>
                <a:latin typeface="Bahnschrift Light" panose="020B0502040204020203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r="556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688866" y="481509"/>
            <a:ext cx="691770" cy="69177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79056" y="571701"/>
            <a:ext cx="511392" cy="5113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609472" y="1057709"/>
            <a:ext cx="323224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540510" y="513080"/>
            <a:ext cx="26611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</a:t>
            </a:r>
            <a:r>
              <a:rPr lang="en-US" altLang="zh-CN" sz="2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进行分类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118467" y="1301369"/>
            <a:ext cx="394716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kumimoji="1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</a:rPr>
              <a:t>1.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原理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254934" y="1776703"/>
            <a:ext cx="323224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>
            <a:fillRect/>
          </a:stretch>
        </p:blipFill>
        <p:spPr>
          <a:xfrm>
            <a:off x="6273475" y="-325044"/>
            <a:ext cx="4413755" cy="4711430"/>
          </a:xfrm>
          <a:prstGeom prst="rect">
            <a:avLst/>
          </a:prstGeom>
        </p:spPr>
      </p:pic>
      <p:sp>
        <p:nvSpPr>
          <p:cNvPr id="14" name="group_273925"/>
          <p:cNvSpPr>
            <a:spLocks noChangeAspect="1"/>
          </p:cNvSpPr>
          <p:nvPr/>
        </p:nvSpPr>
        <p:spPr bwMode="auto">
          <a:xfrm>
            <a:off x="811410" y="589450"/>
            <a:ext cx="307057" cy="390504"/>
          </a:xfrm>
          <a:custGeom>
            <a:avLst/>
            <a:gdLst>
              <a:gd name="connsiteX0" fmla="*/ 433716 w 575564"/>
              <a:gd name="connsiteY0" fmla="*/ 176978 h 606722"/>
              <a:gd name="connsiteX1" fmla="*/ 496291 w 575564"/>
              <a:gd name="connsiteY1" fmla="*/ 176978 h 606722"/>
              <a:gd name="connsiteX2" fmla="*/ 559045 w 575564"/>
              <a:gd name="connsiteY2" fmla="*/ 232339 h 606722"/>
              <a:gd name="connsiteX3" fmla="*/ 575245 w 575564"/>
              <a:gd name="connsiteY3" fmla="*/ 361900 h 606722"/>
              <a:gd name="connsiteX4" fmla="*/ 566077 w 575564"/>
              <a:gd name="connsiteY4" fmla="*/ 391669 h 606722"/>
              <a:gd name="connsiteX5" fmla="*/ 540085 w 575564"/>
              <a:gd name="connsiteY5" fmla="*/ 404376 h 606722"/>
              <a:gd name="connsiteX6" fmla="*/ 528247 w 575564"/>
              <a:gd name="connsiteY6" fmla="*/ 569659 h 606722"/>
              <a:gd name="connsiteX7" fmla="*/ 515607 w 575564"/>
              <a:gd name="connsiteY7" fmla="*/ 581389 h 606722"/>
              <a:gd name="connsiteX8" fmla="*/ 414400 w 575564"/>
              <a:gd name="connsiteY8" fmla="*/ 581389 h 606722"/>
              <a:gd name="connsiteX9" fmla="*/ 401761 w 575564"/>
              <a:gd name="connsiteY9" fmla="*/ 569659 h 606722"/>
              <a:gd name="connsiteX10" fmla="*/ 391791 w 575564"/>
              <a:gd name="connsiteY10" fmla="*/ 430590 h 606722"/>
              <a:gd name="connsiteX11" fmla="*/ 397043 w 575564"/>
              <a:gd name="connsiteY11" fmla="*/ 419483 h 606722"/>
              <a:gd name="connsiteX12" fmla="*/ 407724 w 575564"/>
              <a:gd name="connsiteY12" fmla="*/ 410152 h 606722"/>
              <a:gd name="connsiteX13" fmla="*/ 424459 w 575564"/>
              <a:gd name="connsiteY13" fmla="*/ 357013 h 606722"/>
              <a:gd name="connsiteX14" fmla="*/ 407635 w 575564"/>
              <a:gd name="connsiteY14" fmla="*/ 210213 h 606722"/>
              <a:gd name="connsiteX15" fmla="*/ 404609 w 575564"/>
              <a:gd name="connsiteY15" fmla="*/ 195906 h 606722"/>
              <a:gd name="connsiteX16" fmla="*/ 412620 w 575564"/>
              <a:gd name="connsiteY16" fmla="*/ 180710 h 606722"/>
              <a:gd name="connsiteX17" fmla="*/ 433716 w 575564"/>
              <a:gd name="connsiteY17" fmla="*/ 176978 h 606722"/>
              <a:gd name="connsiteX18" fmla="*/ 79313 w 575564"/>
              <a:gd name="connsiteY18" fmla="*/ 176978 h 606722"/>
              <a:gd name="connsiteX19" fmla="*/ 141789 w 575564"/>
              <a:gd name="connsiteY19" fmla="*/ 176978 h 606722"/>
              <a:gd name="connsiteX20" fmla="*/ 157808 w 575564"/>
              <a:gd name="connsiteY20" fmla="*/ 179200 h 606722"/>
              <a:gd name="connsiteX21" fmla="*/ 165551 w 575564"/>
              <a:gd name="connsiteY21" fmla="*/ 185155 h 606722"/>
              <a:gd name="connsiteX22" fmla="*/ 166797 w 575564"/>
              <a:gd name="connsiteY22" fmla="*/ 194842 h 606722"/>
              <a:gd name="connsiteX23" fmla="*/ 163593 w 575564"/>
              <a:gd name="connsiteY23" fmla="*/ 210217 h 606722"/>
              <a:gd name="connsiteX24" fmla="*/ 146772 w 575564"/>
              <a:gd name="connsiteY24" fmla="*/ 357036 h 606722"/>
              <a:gd name="connsiteX25" fmla="*/ 163504 w 575564"/>
              <a:gd name="connsiteY25" fmla="*/ 410182 h 606722"/>
              <a:gd name="connsiteX26" fmla="*/ 177655 w 575564"/>
              <a:gd name="connsiteY26" fmla="*/ 421914 h 606722"/>
              <a:gd name="connsiteX27" fmla="*/ 183617 w 575564"/>
              <a:gd name="connsiteY27" fmla="*/ 433556 h 606722"/>
              <a:gd name="connsiteX28" fmla="*/ 173828 w 575564"/>
              <a:gd name="connsiteY28" fmla="*/ 569799 h 606722"/>
              <a:gd name="connsiteX29" fmla="*/ 161190 w 575564"/>
              <a:gd name="connsiteY29" fmla="*/ 581530 h 606722"/>
              <a:gd name="connsiteX30" fmla="*/ 59912 w 575564"/>
              <a:gd name="connsiteY30" fmla="*/ 581530 h 606722"/>
              <a:gd name="connsiteX31" fmla="*/ 47275 w 575564"/>
              <a:gd name="connsiteY31" fmla="*/ 569799 h 606722"/>
              <a:gd name="connsiteX32" fmla="*/ 35527 w 575564"/>
              <a:gd name="connsiteY32" fmla="*/ 404494 h 606722"/>
              <a:gd name="connsiteX33" fmla="*/ 9540 w 575564"/>
              <a:gd name="connsiteY33" fmla="*/ 391697 h 606722"/>
              <a:gd name="connsiteX34" fmla="*/ 285 w 575564"/>
              <a:gd name="connsiteY34" fmla="*/ 361924 h 606722"/>
              <a:gd name="connsiteX35" fmla="*/ 16571 w 575564"/>
              <a:gd name="connsiteY35" fmla="*/ 232346 h 606722"/>
              <a:gd name="connsiteX36" fmla="*/ 79313 w 575564"/>
              <a:gd name="connsiteY36" fmla="*/ 176978 h 606722"/>
              <a:gd name="connsiteX37" fmla="*/ 253327 w 575564"/>
              <a:gd name="connsiteY37" fmla="*/ 151716 h 606722"/>
              <a:gd name="connsiteX38" fmla="*/ 317935 w 575564"/>
              <a:gd name="connsiteY38" fmla="*/ 151716 h 606722"/>
              <a:gd name="connsiteX39" fmla="*/ 382454 w 575564"/>
              <a:gd name="connsiteY39" fmla="*/ 213035 h 606722"/>
              <a:gd name="connsiteX40" fmla="*/ 399273 w 575564"/>
              <a:gd name="connsiteY40" fmla="*/ 359935 h 606722"/>
              <a:gd name="connsiteX41" fmla="*/ 388861 w 575564"/>
              <a:gd name="connsiteY41" fmla="*/ 393349 h 606722"/>
              <a:gd name="connsiteX42" fmla="*/ 362876 w 575564"/>
              <a:gd name="connsiteY42" fmla="*/ 406146 h 606722"/>
              <a:gd name="connsiteX43" fmla="*/ 348904 w 575564"/>
              <a:gd name="connsiteY43" fmla="*/ 594992 h 606722"/>
              <a:gd name="connsiteX44" fmla="*/ 336267 w 575564"/>
              <a:gd name="connsiteY44" fmla="*/ 606722 h 606722"/>
              <a:gd name="connsiteX45" fmla="*/ 234995 w 575564"/>
              <a:gd name="connsiteY45" fmla="*/ 606722 h 606722"/>
              <a:gd name="connsiteX46" fmla="*/ 222358 w 575564"/>
              <a:gd name="connsiteY46" fmla="*/ 594992 h 606722"/>
              <a:gd name="connsiteX47" fmla="*/ 208387 w 575564"/>
              <a:gd name="connsiteY47" fmla="*/ 406146 h 606722"/>
              <a:gd name="connsiteX48" fmla="*/ 182401 w 575564"/>
              <a:gd name="connsiteY48" fmla="*/ 393349 h 606722"/>
              <a:gd name="connsiteX49" fmla="*/ 171989 w 575564"/>
              <a:gd name="connsiteY49" fmla="*/ 359846 h 606722"/>
              <a:gd name="connsiteX50" fmla="*/ 188809 w 575564"/>
              <a:gd name="connsiteY50" fmla="*/ 213035 h 606722"/>
              <a:gd name="connsiteX51" fmla="*/ 253327 w 575564"/>
              <a:gd name="connsiteY51" fmla="*/ 151716 h 606722"/>
              <a:gd name="connsiteX52" fmla="*/ 465000 w 575564"/>
              <a:gd name="connsiteY52" fmla="*/ 25262 h 606722"/>
              <a:gd name="connsiteX53" fmla="*/ 528333 w 575564"/>
              <a:gd name="connsiteY53" fmla="*/ 88489 h 606722"/>
              <a:gd name="connsiteX54" fmla="*/ 465000 w 575564"/>
              <a:gd name="connsiteY54" fmla="*/ 151716 h 606722"/>
              <a:gd name="connsiteX55" fmla="*/ 401667 w 575564"/>
              <a:gd name="connsiteY55" fmla="*/ 88489 h 606722"/>
              <a:gd name="connsiteX56" fmla="*/ 465000 w 575564"/>
              <a:gd name="connsiteY56" fmla="*/ 25262 h 606722"/>
              <a:gd name="connsiteX57" fmla="*/ 110549 w 575564"/>
              <a:gd name="connsiteY57" fmla="*/ 25262 h 606722"/>
              <a:gd name="connsiteX58" fmla="*/ 173811 w 575564"/>
              <a:gd name="connsiteY58" fmla="*/ 88489 h 606722"/>
              <a:gd name="connsiteX59" fmla="*/ 110549 w 575564"/>
              <a:gd name="connsiteY59" fmla="*/ 151716 h 606722"/>
              <a:gd name="connsiteX60" fmla="*/ 47287 w 575564"/>
              <a:gd name="connsiteY60" fmla="*/ 88489 h 606722"/>
              <a:gd name="connsiteX61" fmla="*/ 110549 w 575564"/>
              <a:gd name="connsiteY61" fmla="*/ 25262 h 606722"/>
              <a:gd name="connsiteX62" fmla="*/ 285622 w 575564"/>
              <a:gd name="connsiteY62" fmla="*/ 0 h 606722"/>
              <a:gd name="connsiteX63" fmla="*/ 348884 w 575564"/>
              <a:gd name="connsiteY63" fmla="*/ 63192 h 606722"/>
              <a:gd name="connsiteX64" fmla="*/ 285622 w 575564"/>
              <a:gd name="connsiteY64" fmla="*/ 126384 h 606722"/>
              <a:gd name="connsiteX65" fmla="*/ 222360 w 575564"/>
              <a:gd name="connsiteY65" fmla="*/ 63192 h 606722"/>
              <a:gd name="connsiteX66" fmla="*/ 285622 w 575564"/>
              <a:gd name="connsiteY6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75564" h="606722">
                <a:moveTo>
                  <a:pt x="433716" y="176978"/>
                </a:moveTo>
                <a:lnTo>
                  <a:pt x="496291" y="176978"/>
                </a:lnTo>
                <a:cubicBezTo>
                  <a:pt x="528069" y="176978"/>
                  <a:pt x="555128" y="200793"/>
                  <a:pt x="559045" y="232339"/>
                </a:cubicBezTo>
                <a:lnTo>
                  <a:pt x="575245" y="361900"/>
                </a:lnTo>
                <a:cubicBezTo>
                  <a:pt x="576669" y="372652"/>
                  <a:pt x="573287" y="383494"/>
                  <a:pt x="566077" y="391669"/>
                </a:cubicBezTo>
                <a:cubicBezTo>
                  <a:pt x="559401" y="399222"/>
                  <a:pt x="550055" y="403754"/>
                  <a:pt x="540085" y="404376"/>
                </a:cubicBezTo>
                <a:lnTo>
                  <a:pt x="528247" y="569659"/>
                </a:lnTo>
                <a:cubicBezTo>
                  <a:pt x="527802" y="576235"/>
                  <a:pt x="522283" y="581389"/>
                  <a:pt x="515607" y="581389"/>
                </a:cubicBezTo>
                <a:lnTo>
                  <a:pt x="414400" y="581389"/>
                </a:lnTo>
                <a:cubicBezTo>
                  <a:pt x="407724" y="581389"/>
                  <a:pt x="402206" y="576235"/>
                  <a:pt x="401761" y="569659"/>
                </a:cubicBezTo>
                <a:lnTo>
                  <a:pt x="391791" y="430590"/>
                </a:lnTo>
                <a:cubicBezTo>
                  <a:pt x="391435" y="426236"/>
                  <a:pt x="393483" y="421971"/>
                  <a:pt x="397043" y="419483"/>
                </a:cubicBezTo>
                <a:cubicBezTo>
                  <a:pt x="401494" y="416195"/>
                  <a:pt x="404965" y="413262"/>
                  <a:pt x="407724" y="410152"/>
                </a:cubicBezTo>
                <a:cubicBezTo>
                  <a:pt x="420542" y="395845"/>
                  <a:pt x="426595" y="376473"/>
                  <a:pt x="424459" y="357013"/>
                </a:cubicBezTo>
                <a:lnTo>
                  <a:pt x="407635" y="210213"/>
                </a:lnTo>
                <a:cubicBezTo>
                  <a:pt x="407012" y="205325"/>
                  <a:pt x="405855" y="200527"/>
                  <a:pt x="404609" y="195906"/>
                </a:cubicBezTo>
                <a:cubicBezTo>
                  <a:pt x="402918" y="189508"/>
                  <a:pt x="406389" y="182932"/>
                  <a:pt x="412620" y="180710"/>
                </a:cubicBezTo>
                <a:cubicBezTo>
                  <a:pt x="419652" y="178222"/>
                  <a:pt x="426684" y="176978"/>
                  <a:pt x="433716" y="176978"/>
                </a:cubicBezTo>
                <a:close/>
                <a:moveTo>
                  <a:pt x="79313" y="176978"/>
                </a:moveTo>
                <a:lnTo>
                  <a:pt x="141789" y="176978"/>
                </a:lnTo>
                <a:cubicBezTo>
                  <a:pt x="146861" y="176978"/>
                  <a:pt x="151934" y="177689"/>
                  <a:pt x="157808" y="179200"/>
                </a:cubicBezTo>
                <a:cubicBezTo>
                  <a:pt x="161101" y="180089"/>
                  <a:pt x="163860" y="182222"/>
                  <a:pt x="165551" y="185155"/>
                </a:cubicBezTo>
                <a:cubicBezTo>
                  <a:pt x="167241" y="188087"/>
                  <a:pt x="167686" y="191642"/>
                  <a:pt x="166797" y="194842"/>
                </a:cubicBezTo>
                <a:cubicBezTo>
                  <a:pt x="165373" y="199819"/>
                  <a:pt x="164216" y="204973"/>
                  <a:pt x="163593" y="210217"/>
                </a:cubicBezTo>
                <a:lnTo>
                  <a:pt x="146772" y="357036"/>
                </a:lnTo>
                <a:cubicBezTo>
                  <a:pt x="144636" y="376499"/>
                  <a:pt x="150688" y="395874"/>
                  <a:pt x="163504" y="410182"/>
                </a:cubicBezTo>
                <a:cubicBezTo>
                  <a:pt x="167419" y="414626"/>
                  <a:pt x="172226" y="418536"/>
                  <a:pt x="177655" y="421914"/>
                </a:cubicBezTo>
                <a:cubicBezTo>
                  <a:pt x="181659" y="424402"/>
                  <a:pt x="183973" y="428846"/>
                  <a:pt x="183617" y="433556"/>
                </a:cubicBezTo>
                <a:lnTo>
                  <a:pt x="173828" y="569799"/>
                </a:lnTo>
                <a:cubicBezTo>
                  <a:pt x="173383" y="576376"/>
                  <a:pt x="167864" y="581530"/>
                  <a:pt x="161190" y="581530"/>
                </a:cubicBezTo>
                <a:lnTo>
                  <a:pt x="59912" y="581530"/>
                </a:lnTo>
                <a:cubicBezTo>
                  <a:pt x="53326" y="581530"/>
                  <a:pt x="47809" y="576376"/>
                  <a:pt x="47275" y="569799"/>
                </a:cubicBezTo>
                <a:lnTo>
                  <a:pt x="35527" y="404494"/>
                </a:lnTo>
                <a:cubicBezTo>
                  <a:pt x="25560" y="403783"/>
                  <a:pt x="16215" y="399251"/>
                  <a:pt x="9540" y="391697"/>
                </a:cubicBezTo>
                <a:cubicBezTo>
                  <a:pt x="2332" y="383520"/>
                  <a:pt x="-1050" y="372678"/>
                  <a:pt x="285" y="361924"/>
                </a:cubicBezTo>
                <a:lnTo>
                  <a:pt x="16571" y="232346"/>
                </a:lnTo>
                <a:cubicBezTo>
                  <a:pt x="20487" y="200796"/>
                  <a:pt x="47453" y="176978"/>
                  <a:pt x="79313" y="176978"/>
                </a:cubicBezTo>
                <a:close/>
                <a:moveTo>
                  <a:pt x="253327" y="151716"/>
                </a:moveTo>
                <a:lnTo>
                  <a:pt x="317935" y="151716"/>
                </a:lnTo>
                <a:cubicBezTo>
                  <a:pt x="350773" y="151716"/>
                  <a:pt x="378449" y="178110"/>
                  <a:pt x="382454" y="213035"/>
                </a:cubicBezTo>
                <a:lnTo>
                  <a:pt x="399273" y="359935"/>
                </a:lnTo>
                <a:cubicBezTo>
                  <a:pt x="400608" y="372199"/>
                  <a:pt x="396871" y="384374"/>
                  <a:pt x="388861" y="393349"/>
                </a:cubicBezTo>
                <a:cubicBezTo>
                  <a:pt x="382009" y="401081"/>
                  <a:pt x="372843" y="405524"/>
                  <a:pt x="362876" y="406146"/>
                </a:cubicBezTo>
                <a:lnTo>
                  <a:pt x="348904" y="594992"/>
                </a:lnTo>
                <a:cubicBezTo>
                  <a:pt x="348370" y="601568"/>
                  <a:pt x="342942" y="606722"/>
                  <a:pt x="336267" y="606722"/>
                </a:cubicBezTo>
                <a:lnTo>
                  <a:pt x="234995" y="606722"/>
                </a:lnTo>
                <a:cubicBezTo>
                  <a:pt x="228410" y="606722"/>
                  <a:pt x="222892" y="601568"/>
                  <a:pt x="222358" y="594992"/>
                </a:cubicBezTo>
                <a:lnTo>
                  <a:pt x="208387" y="406146"/>
                </a:lnTo>
                <a:cubicBezTo>
                  <a:pt x="198509" y="405524"/>
                  <a:pt x="189342" y="401081"/>
                  <a:pt x="182401" y="393349"/>
                </a:cubicBezTo>
                <a:cubicBezTo>
                  <a:pt x="174392" y="384374"/>
                  <a:pt x="170565" y="372199"/>
                  <a:pt x="171989" y="359846"/>
                </a:cubicBezTo>
                <a:lnTo>
                  <a:pt x="188809" y="213035"/>
                </a:lnTo>
                <a:cubicBezTo>
                  <a:pt x="192813" y="178110"/>
                  <a:pt x="220578" y="151716"/>
                  <a:pt x="253327" y="151716"/>
                </a:cubicBezTo>
                <a:close/>
                <a:moveTo>
                  <a:pt x="465000" y="25262"/>
                </a:moveTo>
                <a:cubicBezTo>
                  <a:pt x="499978" y="25262"/>
                  <a:pt x="528333" y="53570"/>
                  <a:pt x="528333" y="88489"/>
                </a:cubicBezTo>
                <a:cubicBezTo>
                  <a:pt x="528333" y="123408"/>
                  <a:pt x="499978" y="151716"/>
                  <a:pt x="465000" y="151716"/>
                </a:cubicBezTo>
                <a:cubicBezTo>
                  <a:pt x="430022" y="151716"/>
                  <a:pt x="401667" y="123408"/>
                  <a:pt x="401667" y="88489"/>
                </a:cubicBezTo>
                <a:cubicBezTo>
                  <a:pt x="401667" y="53570"/>
                  <a:pt x="430022" y="25262"/>
                  <a:pt x="465000" y="25262"/>
                </a:cubicBezTo>
                <a:close/>
                <a:moveTo>
                  <a:pt x="110549" y="25262"/>
                </a:moveTo>
                <a:cubicBezTo>
                  <a:pt x="145488" y="25262"/>
                  <a:pt x="173811" y="53570"/>
                  <a:pt x="173811" y="88489"/>
                </a:cubicBezTo>
                <a:cubicBezTo>
                  <a:pt x="173811" y="123408"/>
                  <a:pt x="145488" y="151716"/>
                  <a:pt x="110549" y="151716"/>
                </a:cubicBezTo>
                <a:cubicBezTo>
                  <a:pt x="75610" y="151716"/>
                  <a:pt x="47287" y="123408"/>
                  <a:pt x="47287" y="88489"/>
                </a:cubicBezTo>
                <a:cubicBezTo>
                  <a:pt x="47287" y="53570"/>
                  <a:pt x="75610" y="25262"/>
                  <a:pt x="110549" y="25262"/>
                </a:cubicBezTo>
                <a:close/>
                <a:moveTo>
                  <a:pt x="285622" y="0"/>
                </a:moveTo>
                <a:cubicBezTo>
                  <a:pt x="320561" y="0"/>
                  <a:pt x="348884" y="28292"/>
                  <a:pt x="348884" y="63192"/>
                </a:cubicBezTo>
                <a:cubicBezTo>
                  <a:pt x="348884" y="98092"/>
                  <a:pt x="320561" y="126384"/>
                  <a:pt x="285622" y="126384"/>
                </a:cubicBezTo>
                <a:cubicBezTo>
                  <a:pt x="250683" y="126384"/>
                  <a:pt x="222360" y="98092"/>
                  <a:pt x="222360" y="63192"/>
                </a:cubicBezTo>
                <a:cubicBezTo>
                  <a:pt x="222360" y="28292"/>
                  <a:pt x="250683" y="0"/>
                  <a:pt x="285622" y="0"/>
                </a:cubicBezTo>
                <a:close/>
              </a:path>
            </a:pathLst>
          </a:custGeom>
          <a:solidFill>
            <a:srgbClr val="013170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文本框 24"/>
          <p:cNvSpPr txBox="1"/>
          <p:nvPr/>
        </p:nvSpPr>
        <p:spPr>
          <a:xfrm>
            <a:off x="1118467" y="4333108"/>
            <a:ext cx="394716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kumimoji="1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</a:rPr>
              <a:t>引入拉格朗日乘子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文本框 24"/>
          <p:cNvSpPr txBox="1"/>
          <p:nvPr/>
        </p:nvSpPr>
        <p:spPr>
          <a:xfrm>
            <a:off x="1118467" y="2025706"/>
            <a:ext cx="394716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kumimoji="1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</a:rPr>
              <a:t>近似线性可分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66" y="2615878"/>
            <a:ext cx="3245189" cy="1597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67" y="4872943"/>
            <a:ext cx="3245188" cy="1504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26" y="4872943"/>
            <a:ext cx="2716271" cy="44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25" y="5571299"/>
            <a:ext cx="2716271" cy="806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r="556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90204" y="678311"/>
            <a:ext cx="394716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kumimoji="1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</a:rPr>
              <a:t>2</a:t>
            </a:r>
            <a:r>
              <a:rPr lang="en-US" altLang="zh-CN" sz="2000" b="1" dirty="0">
                <a:solidFill>
                  <a:schemeClr val="bg1"/>
                </a:solidFill>
              </a:rPr>
              <a:t>.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多分类原理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690204" y="1072622"/>
            <a:ext cx="323224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>
            <a:fillRect/>
          </a:stretch>
        </p:blipFill>
        <p:spPr>
          <a:xfrm>
            <a:off x="6794338" y="1173279"/>
            <a:ext cx="4413755" cy="4711430"/>
          </a:xfrm>
          <a:prstGeom prst="rect">
            <a:avLst/>
          </a:prstGeom>
        </p:spPr>
      </p:pic>
      <p:sp>
        <p:nvSpPr>
          <p:cNvPr id="15" name="文本框 24"/>
          <p:cNvSpPr txBox="1"/>
          <p:nvPr/>
        </p:nvSpPr>
        <p:spPr>
          <a:xfrm>
            <a:off x="690204" y="1409445"/>
            <a:ext cx="3947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kumimoji="1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b="1" dirty="0" err="1" smtClean="0">
                <a:solidFill>
                  <a:schemeClr val="bg1"/>
                </a:solidFill>
              </a:rPr>
              <a:t>ovr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一对多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2000" b="1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</a:rPr>
              <a:t>c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1 V {c2 V c3 V c4}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</a:rPr>
              <a:t>c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2 V {c1 V c3 V c4}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</a:rPr>
              <a:t>c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3 V {c1 V c2 V c4}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</a:rPr>
              <a:t>c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4 V {c1 V c2 V c3}</a:t>
            </a:r>
          </a:p>
        </p:txBody>
      </p:sp>
      <p:sp>
        <p:nvSpPr>
          <p:cNvPr id="16" name="文本框 24"/>
          <p:cNvSpPr txBox="1"/>
          <p:nvPr/>
        </p:nvSpPr>
        <p:spPr>
          <a:xfrm>
            <a:off x="690204" y="3899931"/>
            <a:ext cx="3947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kumimoji="1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b="1" dirty="0" err="1">
                <a:solidFill>
                  <a:schemeClr val="bg1"/>
                </a:solidFill>
              </a:rPr>
              <a:t>o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vo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一对</a:t>
            </a:r>
            <a:r>
              <a:rPr lang="zh-CN" altLang="en-US" sz="2000" b="1" dirty="0">
                <a:solidFill>
                  <a:schemeClr val="bg1"/>
                </a:solidFill>
              </a:rPr>
              <a:t>一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</a:rPr>
              <a:t>c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1 V c2	c2 V c3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</a:rPr>
              <a:t>c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1 V c3	c2 V c4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</a:rPr>
              <a:t>c</a:t>
            </a:r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V c4	c3 V c4</a:t>
            </a:r>
          </a:p>
        </p:txBody>
      </p:sp>
    </p:spTree>
    <p:extLst>
      <p:ext uri="{BB962C8B-B14F-4D97-AF65-F5344CB8AC3E}">
        <p14:creationId xmlns:p14="http://schemas.microsoft.com/office/powerpoint/2010/main" val="223689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r="556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90204" y="447478"/>
            <a:ext cx="3947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kumimoji="1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</a:rPr>
              <a:t>3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.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对文本进行测试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829100" y="909143"/>
            <a:ext cx="323224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>
            <a:fillRect/>
          </a:stretch>
        </p:blipFill>
        <p:spPr>
          <a:xfrm>
            <a:off x="7164728" y="1173279"/>
            <a:ext cx="4413755" cy="4711430"/>
          </a:xfrm>
          <a:prstGeom prst="rect">
            <a:avLst/>
          </a:prstGeom>
        </p:spPr>
      </p:pic>
      <p:sp>
        <p:nvSpPr>
          <p:cNvPr id="15" name="文本框 24"/>
          <p:cNvSpPr txBox="1"/>
          <p:nvPr/>
        </p:nvSpPr>
        <p:spPr>
          <a:xfrm>
            <a:off x="690204" y="1073780"/>
            <a:ext cx="3947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kumimoji="1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</a:rPr>
              <a:t>将待测试文本转化为词向量，进行分类</a:t>
            </a:r>
            <a:r>
              <a:rPr lang="zh-CN" altLang="en-US" sz="2000" b="1" dirty="0">
                <a:solidFill>
                  <a:schemeClr val="bg1"/>
                </a:solidFill>
              </a:rPr>
              <a:t>预测</a:t>
            </a:r>
          </a:p>
        </p:txBody>
      </p:sp>
      <p:pic>
        <p:nvPicPr>
          <p:cNvPr id="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04" y="1904777"/>
            <a:ext cx="6328342" cy="472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4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/>
          <p:cNvCxnSpPr/>
          <p:nvPr/>
        </p:nvCxnSpPr>
        <p:spPr>
          <a:xfrm>
            <a:off x="577910" y="953360"/>
            <a:ext cx="323224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88950" y="513080"/>
            <a:ext cx="210312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49" y="3363670"/>
            <a:ext cx="6270078" cy="895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49" y="1310653"/>
            <a:ext cx="6270078" cy="195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4363918"/>
            <a:ext cx="6270078" cy="219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>
            <a:fillRect/>
          </a:stretch>
        </p:blipFill>
        <p:spPr>
          <a:xfrm>
            <a:off x="6886936" y="1047115"/>
            <a:ext cx="5139159" cy="5485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9" y="187016"/>
            <a:ext cx="12192000" cy="60951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82469" y="2589950"/>
            <a:ext cx="5383051" cy="1526834"/>
            <a:chOff x="712949" y="2798924"/>
            <a:chExt cx="5383051" cy="1526834"/>
          </a:xfrm>
        </p:grpSpPr>
        <p:grpSp>
          <p:nvGrpSpPr>
            <p:cNvPr id="4" name="组合 3"/>
            <p:cNvGrpSpPr/>
            <p:nvPr/>
          </p:nvGrpSpPr>
          <p:grpSpPr>
            <a:xfrm>
              <a:off x="712949" y="2798924"/>
              <a:ext cx="1260152" cy="1260152"/>
              <a:chOff x="1330648" y="2280764"/>
              <a:chExt cx="1260152" cy="1260152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1330648" y="2280764"/>
                <a:ext cx="1260152" cy="1260152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494939" y="2445059"/>
                <a:ext cx="931572" cy="9315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494938" y="2556897"/>
                <a:ext cx="93157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b="1" dirty="0">
                    <a:solidFill>
                      <a:srgbClr val="01317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</a:p>
            </p:txBody>
          </p:sp>
        </p:grpSp>
        <p:cxnSp>
          <p:nvCxnSpPr>
            <p:cNvPr id="56" name="直接连接符 55"/>
            <p:cNvCxnSpPr/>
            <p:nvPr/>
          </p:nvCxnSpPr>
          <p:spPr>
            <a:xfrm>
              <a:off x="2314557" y="4325758"/>
              <a:ext cx="3781443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2220577" y="3075057"/>
              <a:ext cx="3232249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数据可视化（绘制</a:t>
              </a:r>
              <a:r>
                <a:rPr lang="zh-CN" altLang="en-US" sz="2800" b="1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地图、词云）</a:t>
              </a:r>
              <a:endParaRPr lang="zh-CN" altLang="en-US" sz="28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636044" y="497976"/>
            <a:ext cx="5789414" cy="548741"/>
            <a:chOff x="1221636" y="1964196"/>
            <a:chExt cx="4033202" cy="546274"/>
          </a:xfrm>
        </p:grpSpPr>
        <p:sp>
          <p:nvSpPr>
            <p:cNvPr id="14" name="文本框 58"/>
            <p:cNvSpPr txBox="1"/>
            <p:nvPr/>
          </p:nvSpPr>
          <p:spPr>
            <a:xfrm>
              <a:off x="1711893" y="2021227"/>
              <a:ext cx="3542945" cy="46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kumimoji="1" spc="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just">
                <a:lnSpc>
                  <a:spcPct val="120000"/>
                </a:lnSpc>
              </a:pPr>
              <a:r>
                <a:rPr lang="zh-CN" altLang="en-US" sz="2200" b="1" dirty="0">
                  <a:solidFill>
                    <a:schemeClr val="bg1"/>
                  </a:solidFill>
                </a:rPr>
                <a:t>词云</a:t>
              </a:r>
              <a:endParaRPr sz="2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711893" y="2510470"/>
              <a:ext cx="323224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>
              <a:off x="1221636" y="1964196"/>
              <a:ext cx="380429" cy="53830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257153" y="2046848"/>
              <a:ext cx="309393" cy="422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group_273925"/>
            <p:cNvSpPr>
              <a:spLocks noChangeAspect="1"/>
            </p:cNvSpPr>
            <p:nvPr/>
          </p:nvSpPr>
          <p:spPr bwMode="auto">
            <a:xfrm>
              <a:off x="1300203" y="2057817"/>
              <a:ext cx="223295" cy="354632"/>
            </a:xfrm>
            <a:custGeom>
              <a:avLst/>
              <a:gdLst>
                <a:gd name="connsiteX0" fmla="*/ 433716 w 575564"/>
                <a:gd name="connsiteY0" fmla="*/ 176978 h 606722"/>
                <a:gd name="connsiteX1" fmla="*/ 496291 w 575564"/>
                <a:gd name="connsiteY1" fmla="*/ 176978 h 606722"/>
                <a:gd name="connsiteX2" fmla="*/ 559045 w 575564"/>
                <a:gd name="connsiteY2" fmla="*/ 232339 h 606722"/>
                <a:gd name="connsiteX3" fmla="*/ 575245 w 575564"/>
                <a:gd name="connsiteY3" fmla="*/ 361900 h 606722"/>
                <a:gd name="connsiteX4" fmla="*/ 566077 w 575564"/>
                <a:gd name="connsiteY4" fmla="*/ 391669 h 606722"/>
                <a:gd name="connsiteX5" fmla="*/ 540085 w 575564"/>
                <a:gd name="connsiteY5" fmla="*/ 404376 h 606722"/>
                <a:gd name="connsiteX6" fmla="*/ 528247 w 575564"/>
                <a:gd name="connsiteY6" fmla="*/ 569659 h 606722"/>
                <a:gd name="connsiteX7" fmla="*/ 515607 w 575564"/>
                <a:gd name="connsiteY7" fmla="*/ 581389 h 606722"/>
                <a:gd name="connsiteX8" fmla="*/ 414400 w 575564"/>
                <a:gd name="connsiteY8" fmla="*/ 581389 h 606722"/>
                <a:gd name="connsiteX9" fmla="*/ 401761 w 575564"/>
                <a:gd name="connsiteY9" fmla="*/ 569659 h 606722"/>
                <a:gd name="connsiteX10" fmla="*/ 391791 w 575564"/>
                <a:gd name="connsiteY10" fmla="*/ 430590 h 606722"/>
                <a:gd name="connsiteX11" fmla="*/ 397043 w 575564"/>
                <a:gd name="connsiteY11" fmla="*/ 419483 h 606722"/>
                <a:gd name="connsiteX12" fmla="*/ 407724 w 575564"/>
                <a:gd name="connsiteY12" fmla="*/ 410152 h 606722"/>
                <a:gd name="connsiteX13" fmla="*/ 424459 w 575564"/>
                <a:gd name="connsiteY13" fmla="*/ 357013 h 606722"/>
                <a:gd name="connsiteX14" fmla="*/ 407635 w 575564"/>
                <a:gd name="connsiteY14" fmla="*/ 210213 h 606722"/>
                <a:gd name="connsiteX15" fmla="*/ 404609 w 575564"/>
                <a:gd name="connsiteY15" fmla="*/ 195906 h 606722"/>
                <a:gd name="connsiteX16" fmla="*/ 412620 w 575564"/>
                <a:gd name="connsiteY16" fmla="*/ 180710 h 606722"/>
                <a:gd name="connsiteX17" fmla="*/ 433716 w 575564"/>
                <a:gd name="connsiteY17" fmla="*/ 176978 h 606722"/>
                <a:gd name="connsiteX18" fmla="*/ 79313 w 575564"/>
                <a:gd name="connsiteY18" fmla="*/ 176978 h 606722"/>
                <a:gd name="connsiteX19" fmla="*/ 141789 w 575564"/>
                <a:gd name="connsiteY19" fmla="*/ 176978 h 606722"/>
                <a:gd name="connsiteX20" fmla="*/ 157808 w 575564"/>
                <a:gd name="connsiteY20" fmla="*/ 179200 h 606722"/>
                <a:gd name="connsiteX21" fmla="*/ 165551 w 575564"/>
                <a:gd name="connsiteY21" fmla="*/ 185155 h 606722"/>
                <a:gd name="connsiteX22" fmla="*/ 166797 w 575564"/>
                <a:gd name="connsiteY22" fmla="*/ 194842 h 606722"/>
                <a:gd name="connsiteX23" fmla="*/ 163593 w 575564"/>
                <a:gd name="connsiteY23" fmla="*/ 210217 h 606722"/>
                <a:gd name="connsiteX24" fmla="*/ 146772 w 575564"/>
                <a:gd name="connsiteY24" fmla="*/ 357036 h 606722"/>
                <a:gd name="connsiteX25" fmla="*/ 163504 w 575564"/>
                <a:gd name="connsiteY25" fmla="*/ 410182 h 606722"/>
                <a:gd name="connsiteX26" fmla="*/ 177655 w 575564"/>
                <a:gd name="connsiteY26" fmla="*/ 421914 h 606722"/>
                <a:gd name="connsiteX27" fmla="*/ 183617 w 575564"/>
                <a:gd name="connsiteY27" fmla="*/ 433556 h 606722"/>
                <a:gd name="connsiteX28" fmla="*/ 173828 w 575564"/>
                <a:gd name="connsiteY28" fmla="*/ 569799 h 606722"/>
                <a:gd name="connsiteX29" fmla="*/ 161190 w 575564"/>
                <a:gd name="connsiteY29" fmla="*/ 581530 h 606722"/>
                <a:gd name="connsiteX30" fmla="*/ 59912 w 575564"/>
                <a:gd name="connsiteY30" fmla="*/ 581530 h 606722"/>
                <a:gd name="connsiteX31" fmla="*/ 47275 w 575564"/>
                <a:gd name="connsiteY31" fmla="*/ 569799 h 606722"/>
                <a:gd name="connsiteX32" fmla="*/ 35527 w 575564"/>
                <a:gd name="connsiteY32" fmla="*/ 404494 h 606722"/>
                <a:gd name="connsiteX33" fmla="*/ 9540 w 575564"/>
                <a:gd name="connsiteY33" fmla="*/ 391697 h 606722"/>
                <a:gd name="connsiteX34" fmla="*/ 285 w 575564"/>
                <a:gd name="connsiteY34" fmla="*/ 361924 h 606722"/>
                <a:gd name="connsiteX35" fmla="*/ 16571 w 575564"/>
                <a:gd name="connsiteY35" fmla="*/ 232346 h 606722"/>
                <a:gd name="connsiteX36" fmla="*/ 79313 w 575564"/>
                <a:gd name="connsiteY36" fmla="*/ 176978 h 606722"/>
                <a:gd name="connsiteX37" fmla="*/ 253327 w 575564"/>
                <a:gd name="connsiteY37" fmla="*/ 151716 h 606722"/>
                <a:gd name="connsiteX38" fmla="*/ 317935 w 575564"/>
                <a:gd name="connsiteY38" fmla="*/ 151716 h 606722"/>
                <a:gd name="connsiteX39" fmla="*/ 382454 w 575564"/>
                <a:gd name="connsiteY39" fmla="*/ 213035 h 606722"/>
                <a:gd name="connsiteX40" fmla="*/ 399273 w 575564"/>
                <a:gd name="connsiteY40" fmla="*/ 359935 h 606722"/>
                <a:gd name="connsiteX41" fmla="*/ 388861 w 575564"/>
                <a:gd name="connsiteY41" fmla="*/ 393349 h 606722"/>
                <a:gd name="connsiteX42" fmla="*/ 362876 w 575564"/>
                <a:gd name="connsiteY42" fmla="*/ 406146 h 606722"/>
                <a:gd name="connsiteX43" fmla="*/ 348904 w 575564"/>
                <a:gd name="connsiteY43" fmla="*/ 594992 h 606722"/>
                <a:gd name="connsiteX44" fmla="*/ 336267 w 575564"/>
                <a:gd name="connsiteY44" fmla="*/ 606722 h 606722"/>
                <a:gd name="connsiteX45" fmla="*/ 234995 w 575564"/>
                <a:gd name="connsiteY45" fmla="*/ 606722 h 606722"/>
                <a:gd name="connsiteX46" fmla="*/ 222358 w 575564"/>
                <a:gd name="connsiteY46" fmla="*/ 594992 h 606722"/>
                <a:gd name="connsiteX47" fmla="*/ 208387 w 575564"/>
                <a:gd name="connsiteY47" fmla="*/ 406146 h 606722"/>
                <a:gd name="connsiteX48" fmla="*/ 182401 w 575564"/>
                <a:gd name="connsiteY48" fmla="*/ 393349 h 606722"/>
                <a:gd name="connsiteX49" fmla="*/ 171989 w 575564"/>
                <a:gd name="connsiteY49" fmla="*/ 359846 h 606722"/>
                <a:gd name="connsiteX50" fmla="*/ 188809 w 575564"/>
                <a:gd name="connsiteY50" fmla="*/ 213035 h 606722"/>
                <a:gd name="connsiteX51" fmla="*/ 253327 w 575564"/>
                <a:gd name="connsiteY51" fmla="*/ 151716 h 606722"/>
                <a:gd name="connsiteX52" fmla="*/ 465000 w 575564"/>
                <a:gd name="connsiteY52" fmla="*/ 25262 h 606722"/>
                <a:gd name="connsiteX53" fmla="*/ 528333 w 575564"/>
                <a:gd name="connsiteY53" fmla="*/ 88489 h 606722"/>
                <a:gd name="connsiteX54" fmla="*/ 465000 w 575564"/>
                <a:gd name="connsiteY54" fmla="*/ 151716 h 606722"/>
                <a:gd name="connsiteX55" fmla="*/ 401667 w 575564"/>
                <a:gd name="connsiteY55" fmla="*/ 88489 h 606722"/>
                <a:gd name="connsiteX56" fmla="*/ 465000 w 575564"/>
                <a:gd name="connsiteY56" fmla="*/ 25262 h 606722"/>
                <a:gd name="connsiteX57" fmla="*/ 110549 w 575564"/>
                <a:gd name="connsiteY57" fmla="*/ 25262 h 606722"/>
                <a:gd name="connsiteX58" fmla="*/ 173811 w 575564"/>
                <a:gd name="connsiteY58" fmla="*/ 88489 h 606722"/>
                <a:gd name="connsiteX59" fmla="*/ 110549 w 575564"/>
                <a:gd name="connsiteY59" fmla="*/ 151716 h 606722"/>
                <a:gd name="connsiteX60" fmla="*/ 47287 w 575564"/>
                <a:gd name="connsiteY60" fmla="*/ 88489 h 606722"/>
                <a:gd name="connsiteX61" fmla="*/ 110549 w 575564"/>
                <a:gd name="connsiteY61" fmla="*/ 25262 h 606722"/>
                <a:gd name="connsiteX62" fmla="*/ 285622 w 575564"/>
                <a:gd name="connsiteY62" fmla="*/ 0 h 606722"/>
                <a:gd name="connsiteX63" fmla="*/ 348884 w 575564"/>
                <a:gd name="connsiteY63" fmla="*/ 63192 h 606722"/>
                <a:gd name="connsiteX64" fmla="*/ 285622 w 575564"/>
                <a:gd name="connsiteY64" fmla="*/ 126384 h 606722"/>
                <a:gd name="connsiteX65" fmla="*/ 222360 w 575564"/>
                <a:gd name="connsiteY65" fmla="*/ 63192 h 606722"/>
                <a:gd name="connsiteX66" fmla="*/ 285622 w 575564"/>
                <a:gd name="connsiteY6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575564" h="606722">
                  <a:moveTo>
                    <a:pt x="433716" y="176978"/>
                  </a:moveTo>
                  <a:lnTo>
                    <a:pt x="496291" y="176978"/>
                  </a:lnTo>
                  <a:cubicBezTo>
                    <a:pt x="528069" y="176978"/>
                    <a:pt x="555128" y="200793"/>
                    <a:pt x="559045" y="232339"/>
                  </a:cubicBezTo>
                  <a:lnTo>
                    <a:pt x="575245" y="361900"/>
                  </a:lnTo>
                  <a:cubicBezTo>
                    <a:pt x="576669" y="372652"/>
                    <a:pt x="573287" y="383494"/>
                    <a:pt x="566077" y="391669"/>
                  </a:cubicBezTo>
                  <a:cubicBezTo>
                    <a:pt x="559401" y="399222"/>
                    <a:pt x="550055" y="403754"/>
                    <a:pt x="540085" y="404376"/>
                  </a:cubicBezTo>
                  <a:lnTo>
                    <a:pt x="528247" y="569659"/>
                  </a:lnTo>
                  <a:cubicBezTo>
                    <a:pt x="527802" y="576235"/>
                    <a:pt x="522283" y="581389"/>
                    <a:pt x="515607" y="581389"/>
                  </a:cubicBezTo>
                  <a:lnTo>
                    <a:pt x="414400" y="581389"/>
                  </a:lnTo>
                  <a:cubicBezTo>
                    <a:pt x="407724" y="581389"/>
                    <a:pt x="402206" y="576235"/>
                    <a:pt x="401761" y="569659"/>
                  </a:cubicBezTo>
                  <a:lnTo>
                    <a:pt x="391791" y="430590"/>
                  </a:lnTo>
                  <a:cubicBezTo>
                    <a:pt x="391435" y="426236"/>
                    <a:pt x="393483" y="421971"/>
                    <a:pt x="397043" y="419483"/>
                  </a:cubicBezTo>
                  <a:cubicBezTo>
                    <a:pt x="401494" y="416195"/>
                    <a:pt x="404965" y="413262"/>
                    <a:pt x="407724" y="410152"/>
                  </a:cubicBezTo>
                  <a:cubicBezTo>
                    <a:pt x="420542" y="395845"/>
                    <a:pt x="426595" y="376473"/>
                    <a:pt x="424459" y="357013"/>
                  </a:cubicBezTo>
                  <a:lnTo>
                    <a:pt x="407635" y="210213"/>
                  </a:lnTo>
                  <a:cubicBezTo>
                    <a:pt x="407012" y="205325"/>
                    <a:pt x="405855" y="200527"/>
                    <a:pt x="404609" y="195906"/>
                  </a:cubicBezTo>
                  <a:cubicBezTo>
                    <a:pt x="402918" y="189508"/>
                    <a:pt x="406389" y="182932"/>
                    <a:pt x="412620" y="180710"/>
                  </a:cubicBezTo>
                  <a:cubicBezTo>
                    <a:pt x="419652" y="178222"/>
                    <a:pt x="426684" y="176978"/>
                    <a:pt x="433716" y="176978"/>
                  </a:cubicBezTo>
                  <a:close/>
                  <a:moveTo>
                    <a:pt x="79313" y="176978"/>
                  </a:moveTo>
                  <a:lnTo>
                    <a:pt x="141789" y="176978"/>
                  </a:lnTo>
                  <a:cubicBezTo>
                    <a:pt x="146861" y="176978"/>
                    <a:pt x="151934" y="177689"/>
                    <a:pt x="157808" y="179200"/>
                  </a:cubicBezTo>
                  <a:cubicBezTo>
                    <a:pt x="161101" y="180089"/>
                    <a:pt x="163860" y="182222"/>
                    <a:pt x="165551" y="185155"/>
                  </a:cubicBezTo>
                  <a:cubicBezTo>
                    <a:pt x="167241" y="188087"/>
                    <a:pt x="167686" y="191642"/>
                    <a:pt x="166797" y="194842"/>
                  </a:cubicBezTo>
                  <a:cubicBezTo>
                    <a:pt x="165373" y="199819"/>
                    <a:pt x="164216" y="204973"/>
                    <a:pt x="163593" y="210217"/>
                  </a:cubicBezTo>
                  <a:lnTo>
                    <a:pt x="146772" y="357036"/>
                  </a:lnTo>
                  <a:cubicBezTo>
                    <a:pt x="144636" y="376499"/>
                    <a:pt x="150688" y="395874"/>
                    <a:pt x="163504" y="410182"/>
                  </a:cubicBezTo>
                  <a:cubicBezTo>
                    <a:pt x="167419" y="414626"/>
                    <a:pt x="172226" y="418536"/>
                    <a:pt x="177655" y="421914"/>
                  </a:cubicBezTo>
                  <a:cubicBezTo>
                    <a:pt x="181659" y="424402"/>
                    <a:pt x="183973" y="428846"/>
                    <a:pt x="183617" y="433556"/>
                  </a:cubicBezTo>
                  <a:lnTo>
                    <a:pt x="173828" y="569799"/>
                  </a:lnTo>
                  <a:cubicBezTo>
                    <a:pt x="173383" y="576376"/>
                    <a:pt x="167864" y="581530"/>
                    <a:pt x="161190" y="581530"/>
                  </a:cubicBezTo>
                  <a:lnTo>
                    <a:pt x="59912" y="581530"/>
                  </a:lnTo>
                  <a:cubicBezTo>
                    <a:pt x="53326" y="581530"/>
                    <a:pt x="47809" y="576376"/>
                    <a:pt x="47275" y="569799"/>
                  </a:cubicBezTo>
                  <a:lnTo>
                    <a:pt x="35527" y="404494"/>
                  </a:lnTo>
                  <a:cubicBezTo>
                    <a:pt x="25560" y="403783"/>
                    <a:pt x="16215" y="399251"/>
                    <a:pt x="9540" y="391697"/>
                  </a:cubicBezTo>
                  <a:cubicBezTo>
                    <a:pt x="2332" y="383520"/>
                    <a:pt x="-1050" y="372678"/>
                    <a:pt x="285" y="361924"/>
                  </a:cubicBezTo>
                  <a:lnTo>
                    <a:pt x="16571" y="232346"/>
                  </a:lnTo>
                  <a:cubicBezTo>
                    <a:pt x="20487" y="200796"/>
                    <a:pt x="47453" y="176978"/>
                    <a:pt x="79313" y="176978"/>
                  </a:cubicBezTo>
                  <a:close/>
                  <a:moveTo>
                    <a:pt x="253327" y="151716"/>
                  </a:moveTo>
                  <a:lnTo>
                    <a:pt x="317935" y="151716"/>
                  </a:lnTo>
                  <a:cubicBezTo>
                    <a:pt x="350773" y="151716"/>
                    <a:pt x="378449" y="178110"/>
                    <a:pt x="382454" y="213035"/>
                  </a:cubicBezTo>
                  <a:lnTo>
                    <a:pt x="399273" y="359935"/>
                  </a:lnTo>
                  <a:cubicBezTo>
                    <a:pt x="400608" y="372199"/>
                    <a:pt x="396871" y="384374"/>
                    <a:pt x="388861" y="393349"/>
                  </a:cubicBezTo>
                  <a:cubicBezTo>
                    <a:pt x="382009" y="401081"/>
                    <a:pt x="372843" y="405524"/>
                    <a:pt x="362876" y="406146"/>
                  </a:cubicBezTo>
                  <a:lnTo>
                    <a:pt x="348904" y="594992"/>
                  </a:lnTo>
                  <a:cubicBezTo>
                    <a:pt x="348370" y="601568"/>
                    <a:pt x="342942" y="606722"/>
                    <a:pt x="336267" y="606722"/>
                  </a:cubicBezTo>
                  <a:lnTo>
                    <a:pt x="234995" y="606722"/>
                  </a:lnTo>
                  <a:cubicBezTo>
                    <a:pt x="228410" y="606722"/>
                    <a:pt x="222892" y="601568"/>
                    <a:pt x="222358" y="594992"/>
                  </a:cubicBezTo>
                  <a:lnTo>
                    <a:pt x="208387" y="406146"/>
                  </a:lnTo>
                  <a:cubicBezTo>
                    <a:pt x="198509" y="405524"/>
                    <a:pt x="189342" y="401081"/>
                    <a:pt x="182401" y="393349"/>
                  </a:cubicBezTo>
                  <a:cubicBezTo>
                    <a:pt x="174392" y="384374"/>
                    <a:pt x="170565" y="372199"/>
                    <a:pt x="171989" y="359846"/>
                  </a:cubicBezTo>
                  <a:lnTo>
                    <a:pt x="188809" y="213035"/>
                  </a:lnTo>
                  <a:cubicBezTo>
                    <a:pt x="192813" y="178110"/>
                    <a:pt x="220578" y="151716"/>
                    <a:pt x="253327" y="151716"/>
                  </a:cubicBezTo>
                  <a:close/>
                  <a:moveTo>
                    <a:pt x="465000" y="25262"/>
                  </a:moveTo>
                  <a:cubicBezTo>
                    <a:pt x="499978" y="25262"/>
                    <a:pt x="528333" y="53570"/>
                    <a:pt x="528333" y="88489"/>
                  </a:cubicBezTo>
                  <a:cubicBezTo>
                    <a:pt x="528333" y="123408"/>
                    <a:pt x="499978" y="151716"/>
                    <a:pt x="465000" y="151716"/>
                  </a:cubicBezTo>
                  <a:cubicBezTo>
                    <a:pt x="430022" y="151716"/>
                    <a:pt x="401667" y="123408"/>
                    <a:pt x="401667" y="88489"/>
                  </a:cubicBezTo>
                  <a:cubicBezTo>
                    <a:pt x="401667" y="53570"/>
                    <a:pt x="430022" y="25262"/>
                    <a:pt x="465000" y="25262"/>
                  </a:cubicBezTo>
                  <a:close/>
                  <a:moveTo>
                    <a:pt x="110549" y="25262"/>
                  </a:moveTo>
                  <a:cubicBezTo>
                    <a:pt x="145488" y="25262"/>
                    <a:pt x="173811" y="53570"/>
                    <a:pt x="173811" y="88489"/>
                  </a:cubicBezTo>
                  <a:cubicBezTo>
                    <a:pt x="173811" y="123408"/>
                    <a:pt x="145488" y="151716"/>
                    <a:pt x="110549" y="151716"/>
                  </a:cubicBezTo>
                  <a:cubicBezTo>
                    <a:pt x="75610" y="151716"/>
                    <a:pt x="47287" y="123408"/>
                    <a:pt x="47287" y="88489"/>
                  </a:cubicBezTo>
                  <a:cubicBezTo>
                    <a:pt x="47287" y="53570"/>
                    <a:pt x="75610" y="25262"/>
                    <a:pt x="110549" y="25262"/>
                  </a:cubicBezTo>
                  <a:close/>
                  <a:moveTo>
                    <a:pt x="285622" y="0"/>
                  </a:moveTo>
                  <a:cubicBezTo>
                    <a:pt x="320561" y="0"/>
                    <a:pt x="348884" y="28292"/>
                    <a:pt x="348884" y="63192"/>
                  </a:cubicBezTo>
                  <a:cubicBezTo>
                    <a:pt x="348884" y="98092"/>
                    <a:pt x="320561" y="126384"/>
                    <a:pt x="285622" y="126384"/>
                  </a:cubicBezTo>
                  <a:cubicBezTo>
                    <a:pt x="250683" y="126384"/>
                    <a:pt x="222360" y="98092"/>
                    <a:pt x="222360" y="63192"/>
                  </a:cubicBezTo>
                  <a:cubicBezTo>
                    <a:pt x="222360" y="28292"/>
                    <a:pt x="250683" y="0"/>
                    <a:pt x="285622" y="0"/>
                  </a:cubicBezTo>
                  <a:close/>
                </a:path>
              </a:pathLst>
            </a:custGeom>
            <a:solidFill>
              <a:srgbClr val="013170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8822" y="1175608"/>
            <a:ext cx="6991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放入之前测试用的三篇文篇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2" y="1575718"/>
            <a:ext cx="5883472" cy="5048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>
            <a:fillRect/>
          </a:stretch>
        </p:blipFill>
        <p:spPr>
          <a:xfrm>
            <a:off x="6794339" y="1426970"/>
            <a:ext cx="4413755" cy="471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9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19717" y="324090"/>
            <a:ext cx="6991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wordcloud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生成词云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17" y="1111169"/>
            <a:ext cx="6585271" cy="5139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>
            <a:fillRect/>
          </a:stretch>
        </p:blipFill>
        <p:spPr>
          <a:xfrm>
            <a:off x="7610826" y="942382"/>
            <a:ext cx="4413755" cy="471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1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>
            <a:fillRect/>
          </a:stretch>
        </p:blipFill>
        <p:spPr>
          <a:xfrm>
            <a:off x="7656507" y="1298037"/>
            <a:ext cx="4413755" cy="4711430"/>
          </a:xfrm>
          <a:prstGeom prst="rect">
            <a:avLst/>
          </a:prstGeom>
        </p:spPr>
      </p:pic>
      <p:sp>
        <p:nvSpPr>
          <p:cNvPr id="103" name="文本框 102"/>
          <p:cNvSpPr txBox="1"/>
          <p:nvPr/>
        </p:nvSpPr>
        <p:spPr>
          <a:xfrm>
            <a:off x="811401" y="4020468"/>
            <a:ext cx="7780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kumimoji="1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dirty="0" smtClean="0">
                <a:solidFill>
                  <a:schemeClr val="bg1"/>
                </a:solidFill>
              </a:rPr>
              <a:t>1.</a:t>
            </a:r>
            <a:r>
              <a:rPr lang="zh-CN" altLang="en-US" sz="2000" dirty="0" smtClean="0">
                <a:solidFill>
                  <a:schemeClr val="bg1"/>
                </a:solidFill>
              </a:rPr>
              <a:t>运用</a:t>
            </a:r>
            <a:r>
              <a:rPr lang="zh-CN" altLang="en-US" sz="2000" dirty="0">
                <a:solidFill>
                  <a:schemeClr val="bg1"/>
                </a:solidFill>
              </a:rPr>
              <a:t>正则表达式提取每一类文本中各个</a:t>
            </a:r>
            <a:r>
              <a:rPr lang="zh-CN" altLang="en-US" sz="2000" dirty="0" smtClean="0">
                <a:solidFill>
                  <a:schemeClr val="bg1"/>
                </a:solidFill>
              </a:rPr>
              <a:t>省份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计算比重</a:t>
            </a:r>
            <a:r>
              <a:rPr lang="zh-CN" altLang="en-US" sz="2000" dirty="0">
                <a:solidFill>
                  <a:schemeClr val="bg1"/>
                </a:solidFill>
              </a:rPr>
              <a:t>，绘制地图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67" y="1585733"/>
            <a:ext cx="6596032" cy="515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702907" y="297448"/>
            <a:ext cx="7104168" cy="1000589"/>
            <a:chOff x="1221636" y="1964196"/>
            <a:chExt cx="4033202" cy="1054645"/>
          </a:xfrm>
        </p:grpSpPr>
        <p:sp>
          <p:nvSpPr>
            <p:cNvPr id="13" name="文本框 57"/>
            <p:cNvSpPr txBox="1"/>
            <p:nvPr/>
          </p:nvSpPr>
          <p:spPr>
            <a:xfrm>
              <a:off x="1221636" y="2510469"/>
              <a:ext cx="3947721" cy="486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kumimoji="1" spc="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2000" b="1" dirty="0" smtClean="0">
                  <a:solidFill>
                    <a:schemeClr val="bg1"/>
                  </a:solidFill>
                </a:rPr>
                <a:t>1.</a:t>
              </a:r>
              <a:r>
                <a:rPr lang="zh-CN" altLang="en-US" sz="2000" b="1" dirty="0" smtClean="0">
                  <a:solidFill>
                    <a:schemeClr val="bg1"/>
                  </a:solidFill>
                </a:rPr>
                <a:t>用正则表达式提取各省份，计算各省份比重</a:t>
              </a:r>
              <a:endParaRPr lang="en-US" altLang="zh-CN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58"/>
            <p:cNvSpPr txBox="1"/>
            <p:nvPr/>
          </p:nvSpPr>
          <p:spPr>
            <a:xfrm>
              <a:off x="1711893" y="2021227"/>
              <a:ext cx="3542945" cy="489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kumimoji="1" spc="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just">
                <a:lnSpc>
                  <a:spcPct val="120000"/>
                </a:lnSpc>
              </a:pPr>
              <a:r>
                <a:rPr lang="zh-CN" altLang="en-US" sz="2200" b="1" dirty="0" smtClean="0">
                  <a:solidFill>
                    <a:schemeClr val="bg1"/>
                  </a:solidFill>
                </a:rPr>
                <a:t>地图</a:t>
              </a:r>
              <a:endParaRPr lang="en-US" sz="2200" b="1" dirty="0" smtClean="0">
                <a:solidFill>
                  <a:schemeClr val="bg1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343251" y="3018841"/>
              <a:ext cx="323224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>
              <a:off x="1221636" y="1964196"/>
              <a:ext cx="380429" cy="53830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257153" y="2046848"/>
              <a:ext cx="309393" cy="422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group_273925"/>
            <p:cNvSpPr>
              <a:spLocks noChangeAspect="1"/>
            </p:cNvSpPr>
            <p:nvPr/>
          </p:nvSpPr>
          <p:spPr bwMode="auto">
            <a:xfrm>
              <a:off x="1300203" y="2057817"/>
              <a:ext cx="223295" cy="354632"/>
            </a:xfrm>
            <a:custGeom>
              <a:avLst/>
              <a:gdLst>
                <a:gd name="connsiteX0" fmla="*/ 433716 w 575564"/>
                <a:gd name="connsiteY0" fmla="*/ 176978 h 606722"/>
                <a:gd name="connsiteX1" fmla="*/ 496291 w 575564"/>
                <a:gd name="connsiteY1" fmla="*/ 176978 h 606722"/>
                <a:gd name="connsiteX2" fmla="*/ 559045 w 575564"/>
                <a:gd name="connsiteY2" fmla="*/ 232339 h 606722"/>
                <a:gd name="connsiteX3" fmla="*/ 575245 w 575564"/>
                <a:gd name="connsiteY3" fmla="*/ 361900 h 606722"/>
                <a:gd name="connsiteX4" fmla="*/ 566077 w 575564"/>
                <a:gd name="connsiteY4" fmla="*/ 391669 h 606722"/>
                <a:gd name="connsiteX5" fmla="*/ 540085 w 575564"/>
                <a:gd name="connsiteY5" fmla="*/ 404376 h 606722"/>
                <a:gd name="connsiteX6" fmla="*/ 528247 w 575564"/>
                <a:gd name="connsiteY6" fmla="*/ 569659 h 606722"/>
                <a:gd name="connsiteX7" fmla="*/ 515607 w 575564"/>
                <a:gd name="connsiteY7" fmla="*/ 581389 h 606722"/>
                <a:gd name="connsiteX8" fmla="*/ 414400 w 575564"/>
                <a:gd name="connsiteY8" fmla="*/ 581389 h 606722"/>
                <a:gd name="connsiteX9" fmla="*/ 401761 w 575564"/>
                <a:gd name="connsiteY9" fmla="*/ 569659 h 606722"/>
                <a:gd name="connsiteX10" fmla="*/ 391791 w 575564"/>
                <a:gd name="connsiteY10" fmla="*/ 430590 h 606722"/>
                <a:gd name="connsiteX11" fmla="*/ 397043 w 575564"/>
                <a:gd name="connsiteY11" fmla="*/ 419483 h 606722"/>
                <a:gd name="connsiteX12" fmla="*/ 407724 w 575564"/>
                <a:gd name="connsiteY12" fmla="*/ 410152 h 606722"/>
                <a:gd name="connsiteX13" fmla="*/ 424459 w 575564"/>
                <a:gd name="connsiteY13" fmla="*/ 357013 h 606722"/>
                <a:gd name="connsiteX14" fmla="*/ 407635 w 575564"/>
                <a:gd name="connsiteY14" fmla="*/ 210213 h 606722"/>
                <a:gd name="connsiteX15" fmla="*/ 404609 w 575564"/>
                <a:gd name="connsiteY15" fmla="*/ 195906 h 606722"/>
                <a:gd name="connsiteX16" fmla="*/ 412620 w 575564"/>
                <a:gd name="connsiteY16" fmla="*/ 180710 h 606722"/>
                <a:gd name="connsiteX17" fmla="*/ 433716 w 575564"/>
                <a:gd name="connsiteY17" fmla="*/ 176978 h 606722"/>
                <a:gd name="connsiteX18" fmla="*/ 79313 w 575564"/>
                <a:gd name="connsiteY18" fmla="*/ 176978 h 606722"/>
                <a:gd name="connsiteX19" fmla="*/ 141789 w 575564"/>
                <a:gd name="connsiteY19" fmla="*/ 176978 h 606722"/>
                <a:gd name="connsiteX20" fmla="*/ 157808 w 575564"/>
                <a:gd name="connsiteY20" fmla="*/ 179200 h 606722"/>
                <a:gd name="connsiteX21" fmla="*/ 165551 w 575564"/>
                <a:gd name="connsiteY21" fmla="*/ 185155 h 606722"/>
                <a:gd name="connsiteX22" fmla="*/ 166797 w 575564"/>
                <a:gd name="connsiteY22" fmla="*/ 194842 h 606722"/>
                <a:gd name="connsiteX23" fmla="*/ 163593 w 575564"/>
                <a:gd name="connsiteY23" fmla="*/ 210217 h 606722"/>
                <a:gd name="connsiteX24" fmla="*/ 146772 w 575564"/>
                <a:gd name="connsiteY24" fmla="*/ 357036 h 606722"/>
                <a:gd name="connsiteX25" fmla="*/ 163504 w 575564"/>
                <a:gd name="connsiteY25" fmla="*/ 410182 h 606722"/>
                <a:gd name="connsiteX26" fmla="*/ 177655 w 575564"/>
                <a:gd name="connsiteY26" fmla="*/ 421914 h 606722"/>
                <a:gd name="connsiteX27" fmla="*/ 183617 w 575564"/>
                <a:gd name="connsiteY27" fmla="*/ 433556 h 606722"/>
                <a:gd name="connsiteX28" fmla="*/ 173828 w 575564"/>
                <a:gd name="connsiteY28" fmla="*/ 569799 h 606722"/>
                <a:gd name="connsiteX29" fmla="*/ 161190 w 575564"/>
                <a:gd name="connsiteY29" fmla="*/ 581530 h 606722"/>
                <a:gd name="connsiteX30" fmla="*/ 59912 w 575564"/>
                <a:gd name="connsiteY30" fmla="*/ 581530 h 606722"/>
                <a:gd name="connsiteX31" fmla="*/ 47275 w 575564"/>
                <a:gd name="connsiteY31" fmla="*/ 569799 h 606722"/>
                <a:gd name="connsiteX32" fmla="*/ 35527 w 575564"/>
                <a:gd name="connsiteY32" fmla="*/ 404494 h 606722"/>
                <a:gd name="connsiteX33" fmla="*/ 9540 w 575564"/>
                <a:gd name="connsiteY33" fmla="*/ 391697 h 606722"/>
                <a:gd name="connsiteX34" fmla="*/ 285 w 575564"/>
                <a:gd name="connsiteY34" fmla="*/ 361924 h 606722"/>
                <a:gd name="connsiteX35" fmla="*/ 16571 w 575564"/>
                <a:gd name="connsiteY35" fmla="*/ 232346 h 606722"/>
                <a:gd name="connsiteX36" fmla="*/ 79313 w 575564"/>
                <a:gd name="connsiteY36" fmla="*/ 176978 h 606722"/>
                <a:gd name="connsiteX37" fmla="*/ 253327 w 575564"/>
                <a:gd name="connsiteY37" fmla="*/ 151716 h 606722"/>
                <a:gd name="connsiteX38" fmla="*/ 317935 w 575564"/>
                <a:gd name="connsiteY38" fmla="*/ 151716 h 606722"/>
                <a:gd name="connsiteX39" fmla="*/ 382454 w 575564"/>
                <a:gd name="connsiteY39" fmla="*/ 213035 h 606722"/>
                <a:gd name="connsiteX40" fmla="*/ 399273 w 575564"/>
                <a:gd name="connsiteY40" fmla="*/ 359935 h 606722"/>
                <a:gd name="connsiteX41" fmla="*/ 388861 w 575564"/>
                <a:gd name="connsiteY41" fmla="*/ 393349 h 606722"/>
                <a:gd name="connsiteX42" fmla="*/ 362876 w 575564"/>
                <a:gd name="connsiteY42" fmla="*/ 406146 h 606722"/>
                <a:gd name="connsiteX43" fmla="*/ 348904 w 575564"/>
                <a:gd name="connsiteY43" fmla="*/ 594992 h 606722"/>
                <a:gd name="connsiteX44" fmla="*/ 336267 w 575564"/>
                <a:gd name="connsiteY44" fmla="*/ 606722 h 606722"/>
                <a:gd name="connsiteX45" fmla="*/ 234995 w 575564"/>
                <a:gd name="connsiteY45" fmla="*/ 606722 h 606722"/>
                <a:gd name="connsiteX46" fmla="*/ 222358 w 575564"/>
                <a:gd name="connsiteY46" fmla="*/ 594992 h 606722"/>
                <a:gd name="connsiteX47" fmla="*/ 208387 w 575564"/>
                <a:gd name="connsiteY47" fmla="*/ 406146 h 606722"/>
                <a:gd name="connsiteX48" fmla="*/ 182401 w 575564"/>
                <a:gd name="connsiteY48" fmla="*/ 393349 h 606722"/>
                <a:gd name="connsiteX49" fmla="*/ 171989 w 575564"/>
                <a:gd name="connsiteY49" fmla="*/ 359846 h 606722"/>
                <a:gd name="connsiteX50" fmla="*/ 188809 w 575564"/>
                <a:gd name="connsiteY50" fmla="*/ 213035 h 606722"/>
                <a:gd name="connsiteX51" fmla="*/ 253327 w 575564"/>
                <a:gd name="connsiteY51" fmla="*/ 151716 h 606722"/>
                <a:gd name="connsiteX52" fmla="*/ 465000 w 575564"/>
                <a:gd name="connsiteY52" fmla="*/ 25262 h 606722"/>
                <a:gd name="connsiteX53" fmla="*/ 528333 w 575564"/>
                <a:gd name="connsiteY53" fmla="*/ 88489 h 606722"/>
                <a:gd name="connsiteX54" fmla="*/ 465000 w 575564"/>
                <a:gd name="connsiteY54" fmla="*/ 151716 h 606722"/>
                <a:gd name="connsiteX55" fmla="*/ 401667 w 575564"/>
                <a:gd name="connsiteY55" fmla="*/ 88489 h 606722"/>
                <a:gd name="connsiteX56" fmla="*/ 465000 w 575564"/>
                <a:gd name="connsiteY56" fmla="*/ 25262 h 606722"/>
                <a:gd name="connsiteX57" fmla="*/ 110549 w 575564"/>
                <a:gd name="connsiteY57" fmla="*/ 25262 h 606722"/>
                <a:gd name="connsiteX58" fmla="*/ 173811 w 575564"/>
                <a:gd name="connsiteY58" fmla="*/ 88489 h 606722"/>
                <a:gd name="connsiteX59" fmla="*/ 110549 w 575564"/>
                <a:gd name="connsiteY59" fmla="*/ 151716 h 606722"/>
                <a:gd name="connsiteX60" fmla="*/ 47287 w 575564"/>
                <a:gd name="connsiteY60" fmla="*/ 88489 h 606722"/>
                <a:gd name="connsiteX61" fmla="*/ 110549 w 575564"/>
                <a:gd name="connsiteY61" fmla="*/ 25262 h 606722"/>
                <a:gd name="connsiteX62" fmla="*/ 285622 w 575564"/>
                <a:gd name="connsiteY62" fmla="*/ 0 h 606722"/>
                <a:gd name="connsiteX63" fmla="*/ 348884 w 575564"/>
                <a:gd name="connsiteY63" fmla="*/ 63192 h 606722"/>
                <a:gd name="connsiteX64" fmla="*/ 285622 w 575564"/>
                <a:gd name="connsiteY64" fmla="*/ 126384 h 606722"/>
                <a:gd name="connsiteX65" fmla="*/ 222360 w 575564"/>
                <a:gd name="connsiteY65" fmla="*/ 63192 h 606722"/>
                <a:gd name="connsiteX66" fmla="*/ 285622 w 575564"/>
                <a:gd name="connsiteY6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575564" h="606722">
                  <a:moveTo>
                    <a:pt x="433716" y="176978"/>
                  </a:moveTo>
                  <a:lnTo>
                    <a:pt x="496291" y="176978"/>
                  </a:lnTo>
                  <a:cubicBezTo>
                    <a:pt x="528069" y="176978"/>
                    <a:pt x="555128" y="200793"/>
                    <a:pt x="559045" y="232339"/>
                  </a:cubicBezTo>
                  <a:lnTo>
                    <a:pt x="575245" y="361900"/>
                  </a:lnTo>
                  <a:cubicBezTo>
                    <a:pt x="576669" y="372652"/>
                    <a:pt x="573287" y="383494"/>
                    <a:pt x="566077" y="391669"/>
                  </a:cubicBezTo>
                  <a:cubicBezTo>
                    <a:pt x="559401" y="399222"/>
                    <a:pt x="550055" y="403754"/>
                    <a:pt x="540085" y="404376"/>
                  </a:cubicBezTo>
                  <a:lnTo>
                    <a:pt x="528247" y="569659"/>
                  </a:lnTo>
                  <a:cubicBezTo>
                    <a:pt x="527802" y="576235"/>
                    <a:pt x="522283" y="581389"/>
                    <a:pt x="515607" y="581389"/>
                  </a:cubicBezTo>
                  <a:lnTo>
                    <a:pt x="414400" y="581389"/>
                  </a:lnTo>
                  <a:cubicBezTo>
                    <a:pt x="407724" y="581389"/>
                    <a:pt x="402206" y="576235"/>
                    <a:pt x="401761" y="569659"/>
                  </a:cubicBezTo>
                  <a:lnTo>
                    <a:pt x="391791" y="430590"/>
                  </a:lnTo>
                  <a:cubicBezTo>
                    <a:pt x="391435" y="426236"/>
                    <a:pt x="393483" y="421971"/>
                    <a:pt x="397043" y="419483"/>
                  </a:cubicBezTo>
                  <a:cubicBezTo>
                    <a:pt x="401494" y="416195"/>
                    <a:pt x="404965" y="413262"/>
                    <a:pt x="407724" y="410152"/>
                  </a:cubicBezTo>
                  <a:cubicBezTo>
                    <a:pt x="420542" y="395845"/>
                    <a:pt x="426595" y="376473"/>
                    <a:pt x="424459" y="357013"/>
                  </a:cubicBezTo>
                  <a:lnTo>
                    <a:pt x="407635" y="210213"/>
                  </a:lnTo>
                  <a:cubicBezTo>
                    <a:pt x="407012" y="205325"/>
                    <a:pt x="405855" y="200527"/>
                    <a:pt x="404609" y="195906"/>
                  </a:cubicBezTo>
                  <a:cubicBezTo>
                    <a:pt x="402918" y="189508"/>
                    <a:pt x="406389" y="182932"/>
                    <a:pt x="412620" y="180710"/>
                  </a:cubicBezTo>
                  <a:cubicBezTo>
                    <a:pt x="419652" y="178222"/>
                    <a:pt x="426684" y="176978"/>
                    <a:pt x="433716" y="176978"/>
                  </a:cubicBezTo>
                  <a:close/>
                  <a:moveTo>
                    <a:pt x="79313" y="176978"/>
                  </a:moveTo>
                  <a:lnTo>
                    <a:pt x="141789" y="176978"/>
                  </a:lnTo>
                  <a:cubicBezTo>
                    <a:pt x="146861" y="176978"/>
                    <a:pt x="151934" y="177689"/>
                    <a:pt x="157808" y="179200"/>
                  </a:cubicBezTo>
                  <a:cubicBezTo>
                    <a:pt x="161101" y="180089"/>
                    <a:pt x="163860" y="182222"/>
                    <a:pt x="165551" y="185155"/>
                  </a:cubicBezTo>
                  <a:cubicBezTo>
                    <a:pt x="167241" y="188087"/>
                    <a:pt x="167686" y="191642"/>
                    <a:pt x="166797" y="194842"/>
                  </a:cubicBezTo>
                  <a:cubicBezTo>
                    <a:pt x="165373" y="199819"/>
                    <a:pt x="164216" y="204973"/>
                    <a:pt x="163593" y="210217"/>
                  </a:cubicBezTo>
                  <a:lnTo>
                    <a:pt x="146772" y="357036"/>
                  </a:lnTo>
                  <a:cubicBezTo>
                    <a:pt x="144636" y="376499"/>
                    <a:pt x="150688" y="395874"/>
                    <a:pt x="163504" y="410182"/>
                  </a:cubicBezTo>
                  <a:cubicBezTo>
                    <a:pt x="167419" y="414626"/>
                    <a:pt x="172226" y="418536"/>
                    <a:pt x="177655" y="421914"/>
                  </a:cubicBezTo>
                  <a:cubicBezTo>
                    <a:pt x="181659" y="424402"/>
                    <a:pt x="183973" y="428846"/>
                    <a:pt x="183617" y="433556"/>
                  </a:cubicBezTo>
                  <a:lnTo>
                    <a:pt x="173828" y="569799"/>
                  </a:lnTo>
                  <a:cubicBezTo>
                    <a:pt x="173383" y="576376"/>
                    <a:pt x="167864" y="581530"/>
                    <a:pt x="161190" y="581530"/>
                  </a:cubicBezTo>
                  <a:lnTo>
                    <a:pt x="59912" y="581530"/>
                  </a:lnTo>
                  <a:cubicBezTo>
                    <a:pt x="53326" y="581530"/>
                    <a:pt x="47809" y="576376"/>
                    <a:pt x="47275" y="569799"/>
                  </a:cubicBezTo>
                  <a:lnTo>
                    <a:pt x="35527" y="404494"/>
                  </a:lnTo>
                  <a:cubicBezTo>
                    <a:pt x="25560" y="403783"/>
                    <a:pt x="16215" y="399251"/>
                    <a:pt x="9540" y="391697"/>
                  </a:cubicBezTo>
                  <a:cubicBezTo>
                    <a:pt x="2332" y="383520"/>
                    <a:pt x="-1050" y="372678"/>
                    <a:pt x="285" y="361924"/>
                  </a:cubicBezTo>
                  <a:lnTo>
                    <a:pt x="16571" y="232346"/>
                  </a:lnTo>
                  <a:cubicBezTo>
                    <a:pt x="20487" y="200796"/>
                    <a:pt x="47453" y="176978"/>
                    <a:pt x="79313" y="176978"/>
                  </a:cubicBezTo>
                  <a:close/>
                  <a:moveTo>
                    <a:pt x="253327" y="151716"/>
                  </a:moveTo>
                  <a:lnTo>
                    <a:pt x="317935" y="151716"/>
                  </a:lnTo>
                  <a:cubicBezTo>
                    <a:pt x="350773" y="151716"/>
                    <a:pt x="378449" y="178110"/>
                    <a:pt x="382454" y="213035"/>
                  </a:cubicBezTo>
                  <a:lnTo>
                    <a:pt x="399273" y="359935"/>
                  </a:lnTo>
                  <a:cubicBezTo>
                    <a:pt x="400608" y="372199"/>
                    <a:pt x="396871" y="384374"/>
                    <a:pt x="388861" y="393349"/>
                  </a:cubicBezTo>
                  <a:cubicBezTo>
                    <a:pt x="382009" y="401081"/>
                    <a:pt x="372843" y="405524"/>
                    <a:pt x="362876" y="406146"/>
                  </a:cubicBezTo>
                  <a:lnTo>
                    <a:pt x="348904" y="594992"/>
                  </a:lnTo>
                  <a:cubicBezTo>
                    <a:pt x="348370" y="601568"/>
                    <a:pt x="342942" y="606722"/>
                    <a:pt x="336267" y="606722"/>
                  </a:cubicBezTo>
                  <a:lnTo>
                    <a:pt x="234995" y="606722"/>
                  </a:lnTo>
                  <a:cubicBezTo>
                    <a:pt x="228410" y="606722"/>
                    <a:pt x="222892" y="601568"/>
                    <a:pt x="222358" y="594992"/>
                  </a:cubicBezTo>
                  <a:lnTo>
                    <a:pt x="208387" y="406146"/>
                  </a:lnTo>
                  <a:cubicBezTo>
                    <a:pt x="198509" y="405524"/>
                    <a:pt x="189342" y="401081"/>
                    <a:pt x="182401" y="393349"/>
                  </a:cubicBezTo>
                  <a:cubicBezTo>
                    <a:pt x="174392" y="384374"/>
                    <a:pt x="170565" y="372199"/>
                    <a:pt x="171989" y="359846"/>
                  </a:cubicBezTo>
                  <a:lnTo>
                    <a:pt x="188809" y="213035"/>
                  </a:lnTo>
                  <a:cubicBezTo>
                    <a:pt x="192813" y="178110"/>
                    <a:pt x="220578" y="151716"/>
                    <a:pt x="253327" y="151716"/>
                  </a:cubicBezTo>
                  <a:close/>
                  <a:moveTo>
                    <a:pt x="465000" y="25262"/>
                  </a:moveTo>
                  <a:cubicBezTo>
                    <a:pt x="499978" y="25262"/>
                    <a:pt x="528333" y="53570"/>
                    <a:pt x="528333" y="88489"/>
                  </a:cubicBezTo>
                  <a:cubicBezTo>
                    <a:pt x="528333" y="123408"/>
                    <a:pt x="499978" y="151716"/>
                    <a:pt x="465000" y="151716"/>
                  </a:cubicBezTo>
                  <a:cubicBezTo>
                    <a:pt x="430022" y="151716"/>
                    <a:pt x="401667" y="123408"/>
                    <a:pt x="401667" y="88489"/>
                  </a:cubicBezTo>
                  <a:cubicBezTo>
                    <a:pt x="401667" y="53570"/>
                    <a:pt x="430022" y="25262"/>
                    <a:pt x="465000" y="25262"/>
                  </a:cubicBezTo>
                  <a:close/>
                  <a:moveTo>
                    <a:pt x="110549" y="25262"/>
                  </a:moveTo>
                  <a:cubicBezTo>
                    <a:pt x="145488" y="25262"/>
                    <a:pt x="173811" y="53570"/>
                    <a:pt x="173811" y="88489"/>
                  </a:cubicBezTo>
                  <a:cubicBezTo>
                    <a:pt x="173811" y="123408"/>
                    <a:pt x="145488" y="151716"/>
                    <a:pt x="110549" y="151716"/>
                  </a:cubicBezTo>
                  <a:cubicBezTo>
                    <a:pt x="75610" y="151716"/>
                    <a:pt x="47287" y="123408"/>
                    <a:pt x="47287" y="88489"/>
                  </a:cubicBezTo>
                  <a:cubicBezTo>
                    <a:pt x="47287" y="53570"/>
                    <a:pt x="75610" y="25262"/>
                    <a:pt x="110549" y="25262"/>
                  </a:cubicBezTo>
                  <a:close/>
                  <a:moveTo>
                    <a:pt x="285622" y="0"/>
                  </a:moveTo>
                  <a:cubicBezTo>
                    <a:pt x="320561" y="0"/>
                    <a:pt x="348884" y="28292"/>
                    <a:pt x="348884" y="63192"/>
                  </a:cubicBezTo>
                  <a:cubicBezTo>
                    <a:pt x="348884" y="98092"/>
                    <a:pt x="320561" y="126384"/>
                    <a:pt x="285622" y="126384"/>
                  </a:cubicBezTo>
                  <a:cubicBezTo>
                    <a:pt x="250683" y="126384"/>
                    <a:pt x="222360" y="98092"/>
                    <a:pt x="222360" y="63192"/>
                  </a:cubicBezTo>
                  <a:cubicBezTo>
                    <a:pt x="222360" y="28292"/>
                    <a:pt x="250683" y="0"/>
                    <a:pt x="285622" y="0"/>
                  </a:cubicBezTo>
                  <a:close/>
                </a:path>
              </a:pathLst>
            </a:custGeom>
            <a:solidFill>
              <a:srgbClr val="013170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2"/>
          <p:cNvSpPr txBox="1"/>
          <p:nvPr/>
        </p:nvSpPr>
        <p:spPr>
          <a:xfrm>
            <a:off x="741952" y="489510"/>
            <a:ext cx="778002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kumimoji="1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</a:rPr>
              <a:t>2.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绘制各类的地图（军事类）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52" y="1180616"/>
            <a:ext cx="6885764" cy="54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>
            <a:fillRect/>
          </a:stretch>
        </p:blipFill>
        <p:spPr>
          <a:xfrm>
            <a:off x="7778245" y="960394"/>
            <a:ext cx="4413755" cy="471143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17122" y="919884"/>
            <a:ext cx="5693352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6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1614839" y="1963377"/>
            <a:ext cx="691770" cy="69177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718799" y="2055998"/>
            <a:ext cx="511392" cy="5113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689944" y="2078429"/>
            <a:ext cx="511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131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zh-CN" altLang="en-US" sz="2400" b="1" dirty="0">
              <a:solidFill>
                <a:srgbClr val="0131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2545604" y="2647811"/>
            <a:ext cx="323224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22939" y="1990668"/>
            <a:ext cx="691770" cy="69177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6504336" y="2078429"/>
            <a:ext cx="511392" cy="5113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6513127" y="2114380"/>
            <a:ext cx="511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131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7254875" y="2677813"/>
            <a:ext cx="323224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1511549" y="4309984"/>
            <a:ext cx="691770" cy="69177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601737" y="4400175"/>
            <a:ext cx="511392" cy="5113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601737" y="4425682"/>
            <a:ext cx="511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131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2475762" y="4878380"/>
            <a:ext cx="323224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6371617" y="4400175"/>
            <a:ext cx="691770" cy="69177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6449853" y="4493841"/>
            <a:ext cx="511392" cy="5113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6461805" y="4542431"/>
            <a:ext cx="511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131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</a:p>
        </p:txBody>
      </p:sp>
      <p:cxnSp>
        <p:nvCxnSpPr>
          <p:cNvPr id="51" name="直接连接符 50"/>
          <p:cNvCxnSpPr/>
          <p:nvPr/>
        </p:nvCxnSpPr>
        <p:spPr>
          <a:xfrm>
            <a:off x="7254874" y="4953737"/>
            <a:ext cx="323224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/>
          <p:cNvGrpSpPr/>
          <p:nvPr/>
        </p:nvGrpSpPr>
        <p:grpSpPr>
          <a:xfrm>
            <a:off x="4720459" y="709026"/>
            <a:ext cx="2751083" cy="1026689"/>
            <a:chOff x="4720459" y="501508"/>
            <a:chExt cx="2751083" cy="1026689"/>
          </a:xfrm>
        </p:grpSpPr>
        <p:grpSp>
          <p:nvGrpSpPr>
            <p:cNvPr id="76" name="组合 75"/>
            <p:cNvGrpSpPr/>
            <p:nvPr/>
          </p:nvGrpSpPr>
          <p:grpSpPr>
            <a:xfrm>
              <a:off x="4720459" y="501508"/>
              <a:ext cx="2751083" cy="1026689"/>
              <a:chOff x="4573889" y="501508"/>
              <a:chExt cx="2751083" cy="1026689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6195089" y="980513"/>
                <a:ext cx="1129883" cy="547684"/>
                <a:chOff x="6195089" y="980513"/>
                <a:chExt cx="1129883" cy="547684"/>
              </a:xfrm>
            </p:grpSpPr>
            <p:pic>
              <p:nvPicPr>
                <p:cNvPr id="18" name="图片 17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0800000">
                  <a:off x="6195089" y="980513"/>
                  <a:ext cx="1048603" cy="463336"/>
                </a:xfrm>
                <a:prstGeom prst="rect">
                  <a:avLst/>
                </a:prstGeom>
              </p:spPr>
            </p:pic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0800000">
                  <a:off x="6276369" y="1064861"/>
                  <a:ext cx="1048603" cy="463336"/>
                </a:xfrm>
                <a:prstGeom prst="rect">
                  <a:avLst/>
                </a:prstGeom>
              </p:spPr>
            </p:pic>
          </p:grpSp>
          <p:grpSp>
            <p:nvGrpSpPr>
              <p:cNvPr id="75" name="组合 74"/>
              <p:cNvGrpSpPr/>
              <p:nvPr/>
            </p:nvGrpSpPr>
            <p:grpSpPr>
              <a:xfrm>
                <a:off x="4573889" y="501508"/>
                <a:ext cx="987552" cy="478048"/>
                <a:chOff x="4618743" y="476960"/>
                <a:chExt cx="987552" cy="478048"/>
              </a:xfrm>
            </p:grpSpPr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96849" y="553160"/>
                  <a:ext cx="909446" cy="401848"/>
                </a:xfrm>
                <a:prstGeom prst="rect">
                  <a:avLst/>
                </a:prstGeom>
              </p:spPr>
            </p:pic>
            <p:pic>
              <p:nvPicPr>
                <p:cNvPr id="20" name="图片 19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18743" y="476960"/>
                  <a:ext cx="853159" cy="37697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3" name="组合 72"/>
            <p:cNvGrpSpPr/>
            <p:nvPr/>
          </p:nvGrpSpPr>
          <p:grpSpPr>
            <a:xfrm>
              <a:off x="5045393" y="693928"/>
              <a:ext cx="2101215" cy="641849"/>
              <a:chOff x="4880610" y="1408099"/>
              <a:chExt cx="2101215" cy="641849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4880610" y="1408099"/>
                <a:ext cx="2101215" cy="641849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4927793" y="1450629"/>
                <a:ext cx="2006848" cy="556788"/>
                <a:chOff x="4912115" y="1471818"/>
                <a:chExt cx="2006848" cy="556788"/>
              </a:xfrm>
            </p:grpSpPr>
            <p:sp>
              <p:nvSpPr>
                <p:cNvPr id="71" name="矩形 70"/>
                <p:cNvSpPr/>
                <p:nvPr/>
              </p:nvSpPr>
              <p:spPr>
                <a:xfrm>
                  <a:off x="4912115" y="1471818"/>
                  <a:ext cx="2006848" cy="5567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5416931" y="1519380"/>
                  <a:ext cx="99721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zh-CN" altLang="en-US" sz="2400" b="1" dirty="0">
                      <a:solidFill>
                        <a:srgbClr val="01317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目录</a:t>
                  </a:r>
                </a:p>
              </p:txBody>
            </p:sp>
          </p:grpSp>
        </p:grpSp>
      </p:grpSp>
      <p:sp>
        <p:nvSpPr>
          <p:cNvPr id="30" name="文本框 29"/>
          <p:cNvSpPr txBox="1"/>
          <p:nvPr/>
        </p:nvSpPr>
        <p:spPr>
          <a:xfrm>
            <a:off x="2505972" y="2104580"/>
            <a:ext cx="2103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爬取数据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2466340" y="4425682"/>
            <a:ext cx="2103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进行分类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7254875" y="2107101"/>
            <a:ext cx="2103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分词及特征提取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7189808" y="4449898"/>
            <a:ext cx="3660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数据可视化（绘制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地图、词云）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1311592" y="2086927"/>
            <a:ext cx="3873818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6100" b="0" i="0" u="none" strike="noStrike" cap="none" normalizeH="0" baseline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>
                  <a:outerShdw blurRad="76200" dist="50800" dir="2700000" sx="101000" sy="101000" algn="tl" rotWithShape="0">
                    <a:prstClr val="black">
                      <a:alpha val="30000"/>
                    </a:prstClr>
                  </a:outerShdw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感谢聆听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>
                <a:outerShdw blurRad="76200" dist="50800" dir="2700000" sx="101000" sy="101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92480" y="2086927"/>
            <a:ext cx="127000" cy="1176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258252" y="2894568"/>
            <a:ext cx="446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>
                    <a:alpha val="70000"/>
                  </a:schemeClr>
                </a:solidFill>
                <a:latin typeface="Bahnschrift Light" panose="020B0502040204020203" pitchFamily="34" charset="0"/>
              </a:rPr>
              <a:t>Thank for your attention</a:t>
            </a:r>
            <a:endParaRPr lang="zh-CN" altLang="en-US" dirty="0">
              <a:solidFill>
                <a:schemeClr val="bg1">
                  <a:alpha val="70000"/>
                </a:schemeClr>
              </a:solidFill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9" y="173046"/>
            <a:ext cx="12192000" cy="60951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12949" y="2590585"/>
            <a:ext cx="5383051" cy="1260152"/>
            <a:chOff x="712949" y="2798924"/>
            <a:chExt cx="5383051" cy="1260152"/>
          </a:xfrm>
        </p:grpSpPr>
        <p:grpSp>
          <p:nvGrpSpPr>
            <p:cNvPr id="4" name="组合 3"/>
            <p:cNvGrpSpPr/>
            <p:nvPr/>
          </p:nvGrpSpPr>
          <p:grpSpPr>
            <a:xfrm>
              <a:off x="712949" y="2798924"/>
              <a:ext cx="1260152" cy="1260152"/>
              <a:chOff x="1330648" y="2280764"/>
              <a:chExt cx="1260152" cy="1260152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1330648" y="2280764"/>
                <a:ext cx="1260152" cy="1260152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494939" y="2445059"/>
                <a:ext cx="931572" cy="9315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494938" y="2590614"/>
                <a:ext cx="93157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b="1" dirty="0">
                    <a:solidFill>
                      <a:srgbClr val="01317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</a:t>
                </a:r>
              </a:p>
            </p:txBody>
          </p:sp>
        </p:grpSp>
        <p:cxnSp>
          <p:nvCxnSpPr>
            <p:cNvPr id="56" name="直接连接符 55"/>
            <p:cNvCxnSpPr/>
            <p:nvPr/>
          </p:nvCxnSpPr>
          <p:spPr>
            <a:xfrm>
              <a:off x="2314557" y="3890148"/>
              <a:ext cx="3781443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2314557" y="3075057"/>
              <a:ext cx="3232249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爬取数据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3753" y="1058226"/>
            <a:ext cx="5604366" cy="53309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641" y="1058227"/>
            <a:ext cx="5613666" cy="5330997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451227" y="290363"/>
            <a:ext cx="5789414" cy="548741"/>
            <a:chOff x="1221636" y="1964196"/>
            <a:chExt cx="4033202" cy="546274"/>
          </a:xfrm>
        </p:grpSpPr>
        <p:sp>
          <p:nvSpPr>
            <p:cNvPr id="11" name="文本框 58"/>
            <p:cNvSpPr txBox="1"/>
            <p:nvPr/>
          </p:nvSpPr>
          <p:spPr>
            <a:xfrm>
              <a:off x="1711893" y="2021227"/>
              <a:ext cx="3542945" cy="46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kumimoji="1" spc="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just">
                <a:lnSpc>
                  <a:spcPct val="120000"/>
                </a:lnSpc>
              </a:pPr>
              <a:r>
                <a:rPr lang="zh-CN" altLang="en-US" sz="2200" b="1" dirty="0">
                  <a:solidFill>
                    <a:schemeClr val="bg1"/>
                  </a:solidFill>
                </a:rPr>
                <a:t>爬</a:t>
              </a:r>
              <a:r>
                <a:rPr lang="zh-CN" altLang="en-US" sz="2200" b="1" dirty="0" smtClean="0">
                  <a:solidFill>
                    <a:schemeClr val="bg1"/>
                  </a:solidFill>
                </a:rPr>
                <a:t>取结果</a:t>
              </a:r>
              <a:endParaRPr sz="2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711893" y="2510470"/>
              <a:ext cx="323224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1221636" y="1964196"/>
              <a:ext cx="380429" cy="53830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257153" y="2046848"/>
              <a:ext cx="309393" cy="422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group_273925"/>
            <p:cNvSpPr>
              <a:spLocks noChangeAspect="1"/>
            </p:cNvSpPr>
            <p:nvPr/>
          </p:nvSpPr>
          <p:spPr bwMode="auto">
            <a:xfrm>
              <a:off x="1300203" y="2057817"/>
              <a:ext cx="223295" cy="354632"/>
            </a:xfrm>
            <a:custGeom>
              <a:avLst/>
              <a:gdLst>
                <a:gd name="connsiteX0" fmla="*/ 433716 w 575564"/>
                <a:gd name="connsiteY0" fmla="*/ 176978 h 606722"/>
                <a:gd name="connsiteX1" fmla="*/ 496291 w 575564"/>
                <a:gd name="connsiteY1" fmla="*/ 176978 h 606722"/>
                <a:gd name="connsiteX2" fmla="*/ 559045 w 575564"/>
                <a:gd name="connsiteY2" fmla="*/ 232339 h 606722"/>
                <a:gd name="connsiteX3" fmla="*/ 575245 w 575564"/>
                <a:gd name="connsiteY3" fmla="*/ 361900 h 606722"/>
                <a:gd name="connsiteX4" fmla="*/ 566077 w 575564"/>
                <a:gd name="connsiteY4" fmla="*/ 391669 h 606722"/>
                <a:gd name="connsiteX5" fmla="*/ 540085 w 575564"/>
                <a:gd name="connsiteY5" fmla="*/ 404376 h 606722"/>
                <a:gd name="connsiteX6" fmla="*/ 528247 w 575564"/>
                <a:gd name="connsiteY6" fmla="*/ 569659 h 606722"/>
                <a:gd name="connsiteX7" fmla="*/ 515607 w 575564"/>
                <a:gd name="connsiteY7" fmla="*/ 581389 h 606722"/>
                <a:gd name="connsiteX8" fmla="*/ 414400 w 575564"/>
                <a:gd name="connsiteY8" fmla="*/ 581389 h 606722"/>
                <a:gd name="connsiteX9" fmla="*/ 401761 w 575564"/>
                <a:gd name="connsiteY9" fmla="*/ 569659 h 606722"/>
                <a:gd name="connsiteX10" fmla="*/ 391791 w 575564"/>
                <a:gd name="connsiteY10" fmla="*/ 430590 h 606722"/>
                <a:gd name="connsiteX11" fmla="*/ 397043 w 575564"/>
                <a:gd name="connsiteY11" fmla="*/ 419483 h 606722"/>
                <a:gd name="connsiteX12" fmla="*/ 407724 w 575564"/>
                <a:gd name="connsiteY12" fmla="*/ 410152 h 606722"/>
                <a:gd name="connsiteX13" fmla="*/ 424459 w 575564"/>
                <a:gd name="connsiteY13" fmla="*/ 357013 h 606722"/>
                <a:gd name="connsiteX14" fmla="*/ 407635 w 575564"/>
                <a:gd name="connsiteY14" fmla="*/ 210213 h 606722"/>
                <a:gd name="connsiteX15" fmla="*/ 404609 w 575564"/>
                <a:gd name="connsiteY15" fmla="*/ 195906 h 606722"/>
                <a:gd name="connsiteX16" fmla="*/ 412620 w 575564"/>
                <a:gd name="connsiteY16" fmla="*/ 180710 h 606722"/>
                <a:gd name="connsiteX17" fmla="*/ 433716 w 575564"/>
                <a:gd name="connsiteY17" fmla="*/ 176978 h 606722"/>
                <a:gd name="connsiteX18" fmla="*/ 79313 w 575564"/>
                <a:gd name="connsiteY18" fmla="*/ 176978 h 606722"/>
                <a:gd name="connsiteX19" fmla="*/ 141789 w 575564"/>
                <a:gd name="connsiteY19" fmla="*/ 176978 h 606722"/>
                <a:gd name="connsiteX20" fmla="*/ 157808 w 575564"/>
                <a:gd name="connsiteY20" fmla="*/ 179200 h 606722"/>
                <a:gd name="connsiteX21" fmla="*/ 165551 w 575564"/>
                <a:gd name="connsiteY21" fmla="*/ 185155 h 606722"/>
                <a:gd name="connsiteX22" fmla="*/ 166797 w 575564"/>
                <a:gd name="connsiteY22" fmla="*/ 194842 h 606722"/>
                <a:gd name="connsiteX23" fmla="*/ 163593 w 575564"/>
                <a:gd name="connsiteY23" fmla="*/ 210217 h 606722"/>
                <a:gd name="connsiteX24" fmla="*/ 146772 w 575564"/>
                <a:gd name="connsiteY24" fmla="*/ 357036 h 606722"/>
                <a:gd name="connsiteX25" fmla="*/ 163504 w 575564"/>
                <a:gd name="connsiteY25" fmla="*/ 410182 h 606722"/>
                <a:gd name="connsiteX26" fmla="*/ 177655 w 575564"/>
                <a:gd name="connsiteY26" fmla="*/ 421914 h 606722"/>
                <a:gd name="connsiteX27" fmla="*/ 183617 w 575564"/>
                <a:gd name="connsiteY27" fmla="*/ 433556 h 606722"/>
                <a:gd name="connsiteX28" fmla="*/ 173828 w 575564"/>
                <a:gd name="connsiteY28" fmla="*/ 569799 h 606722"/>
                <a:gd name="connsiteX29" fmla="*/ 161190 w 575564"/>
                <a:gd name="connsiteY29" fmla="*/ 581530 h 606722"/>
                <a:gd name="connsiteX30" fmla="*/ 59912 w 575564"/>
                <a:gd name="connsiteY30" fmla="*/ 581530 h 606722"/>
                <a:gd name="connsiteX31" fmla="*/ 47275 w 575564"/>
                <a:gd name="connsiteY31" fmla="*/ 569799 h 606722"/>
                <a:gd name="connsiteX32" fmla="*/ 35527 w 575564"/>
                <a:gd name="connsiteY32" fmla="*/ 404494 h 606722"/>
                <a:gd name="connsiteX33" fmla="*/ 9540 w 575564"/>
                <a:gd name="connsiteY33" fmla="*/ 391697 h 606722"/>
                <a:gd name="connsiteX34" fmla="*/ 285 w 575564"/>
                <a:gd name="connsiteY34" fmla="*/ 361924 h 606722"/>
                <a:gd name="connsiteX35" fmla="*/ 16571 w 575564"/>
                <a:gd name="connsiteY35" fmla="*/ 232346 h 606722"/>
                <a:gd name="connsiteX36" fmla="*/ 79313 w 575564"/>
                <a:gd name="connsiteY36" fmla="*/ 176978 h 606722"/>
                <a:gd name="connsiteX37" fmla="*/ 253327 w 575564"/>
                <a:gd name="connsiteY37" fmla="*/ 151716 h 606722"/>
                <a:gd name="connsiteX38" fmla="*/ 317935 w 575564"/>
                <a:gd name="connsiteY38" fmla="*/ 151716 h 606722"/>
                <a:gd name="connsiteX39" fmla="*/ 382454 w 575564"/>
                <a:gd name="connsiteY39" fmla="*/ 213035 h 606722"/>
                <a:gd name="connsiteX40" fmla="*/ 399273 w 575564"/>
                <a:gd name="connsiteY40" fmla="*/ 359935 h 606722"/>
                <a:gd name="connsiteX41" fmla="*/ 388861 w 575564"/>
                <a:gd name="connsiteY41" fmla="*/ 393349 h 606722"/>
                <a:gd name="connsiteX42" fmla="*/ 362876 w 575564"/>
                <a:gd name="connsiteY42" fmla="*/ 406146 h 606722"/>
                <a:gd name="connsiteX43" fmla="*/ 348904 w 575564"/>
                <a:gd name="connsiteY43" fmla="*/ 594992 h 606722"/>
                <a:gd name="connsiteX44" fmla="*/ 336267 w 575564"/>
                <a:gd name="connsiteY44" fmla="*/ 606722 h 606722"/>
                <a:gd name="connsiteX45" fmla="*/ 234995 w 575564"/>
                <a:gd name="connsiteY45" fmla="*/ 606722 h 606722"/>
                <a:gd name="connsiteX46" fmla="*/ 222358 w 575564"/>
                <a:gd name="connsiteY46" fmla="*/ 594992 h 606722"/>
                <a:gd name="connsiteX47" fmla="*/ 208387 w 575564"/>
                <a:gd name="connsiteY47" fmla="*/ 406146 h 606722"/>
                <a:gd name="connsiteX48" fmla="*/ 182401 w 575564"/>
                <a:gd name="connsiteY48" fmla="*/ 393349 h 606722"/>
                <a:gd name="connsiteX49" fmla="*/ 171989 w 575564"/>
                <a:gd name="connsiteY49" fmla="*/ 359846 h 606722"/>
                <a:gd name="connsiteX50" fmla="*/ 188809 w 575564"/>
                <a:gd name="connsiteY50" fmla="*/ 213035 h 606722"/>
                <a:gd name="connsiteX51" fmla="*/ 253327 w 575564"/>
                <a:gd name="connsiteY51" fmla="*/ 151716 h 606722"/>
                <a:gd name="connsiteX52" fmla="*/ 465000 w 575564"/>
                <a:gd name="connsiteY52" fmla="*/ 25262 h 606722"/>
                <a:gd name="connsiteX53" fmla="*/ 528333 w 575564"/>
                <a:gd name="connsiteY53" fmla="*/ 88489 h 606722"/>
                <a:gd name="connsiteX54" fmla="*/ 465000 w 575564"/>
                <a:gd name="connsiteY54" fmla="*/ 151716 h 606722"/>
                <a:gd name="connsiteX55" fmla="*/ 401667 w 575564"/>
                <a:gd name="connsiteY55" fmla="*/ 88489 h 606722"/>
                <a:gd name="connsiteX56" fmla="*/ 465000 w 575564"/>
                <a:gd name="connsiteY56" fmla="*/ 25262 h 606722"/>
                <a:gd name="connsiteX57" fmla="*/ 110549 w 575564"/>
                <a:gd name="connsiteY57" fmla="*/ 25262 h 606722"/>
                <a:gd name="connsiteX58" fmla="*/ 173811 w 575564"/>
                <a:gd name="connsiteY58" fmla="*/ 88489 h 606722"/>
                <a:gd name="connsiteX59" fmla="*/ 110549 w 575564"/>
                <a:gd name="connsiteY59" fmla="*/ 151716 h 606722"/>
                <a:gd name="connsiteX60" fmla="*/ 47287 w 575564"/>
                <a:gd name="connsiteY60" fmla="*/ 88489 h 606722"/>
                <a:gd name="connsiteX61" fmla="*/ 110549 w 575564"/>
                <a:gd name="connsiteY61" fmla="*/ 25262 h 606722"/>
                <a:gd name="connsiteX62" fmla="*/ 285622 w 575564"/>
                <a:gd name="connsiteY62" fmla="*/ 0 h 606722"/>
                <a:gd name="connsiteX63" fmla="*/ 348884 w 575564"/>
                <a:gd name="connsiteY63" fmla="*/ 63192 h 606722"/>
                <a:gd name="connsiteX64" fmla="*/ 285622 w 575564"/>
                <a:gd name="connsiteY64" fmla="*/ 126384 h 606722"/>
                <a:gd name="connsiteX65" fmla="*/ 222360 w 575564"/>
                <a:gd name="connsiteY65" fmla="*/ 63192 h 606722"/>
                <a:gd name="connsiteX66" fmla="*/ 285622 w 575564"/>
                <a:gd name="connsiteY6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575564" h="606722">
                  <a:moveTo>
                    <a:pt x="433716" y="176978"/>
                  </a:moveTo>
                  <a:lnTo>
                    <a:pt x="496291" y="176978"/>
                  </a:lnTo>
                  <a:cubicBezTo>
                    <a:pt x="528069" y="176978"/>
                    <a:pt x="555128" y="200793"/>
                    <a:pt x="559045" y="232339"/>
                  </a:cubicBezTo>
                  <a:lnTo>
                    <a:pt x="575245" y="361900"/>
                  </a:lnTo>
                  <a:cubicBezTo>
                    <a:pt x="576669" y="372652"/>
                    <a:pt x="573287" y="383494"/>
                    <a:pt x="566077" y="391669"/>
                  </a:cubicBezTo>
                  <a:cubicBezTo>
                    <a:pt x="559401" y="399222"/>
                    <a:pt x="550055" y="403754"/>
                    <a:pt x="540085" y="404376"/>
                  </a:cubicBezTo>
                  <a:lnTo>
                    <a:pt x="528247" y="569659"/>
                  </a:lnTo>
                  <a:cubicBezTo>
                    <a:pt x="527802" y="576235"/>
                    <a:pt x="522283" y="581389"/>
                    <a:pt x="515607" y="581389"/>
                  </a:cubicBezTo>
                  <a:lnTo>
                    <a:pt x="414400" y="581389"/>
                  </a:lnTo>
                  <a:cubicBezTo>
                    <a:pt x="407724" y="581389"/>
                    <a:pt x="402206" y="576235"/>
                    <a:pt x="401761" y="569659"/>
                  </a:cubicBezTo>
                  <a:lnTo>
                    <a:pt x="391791" y="430590"/>
                  </a:lnTo>
                  <a:cubicBezTo>
                    <a:pt x="391435" y="426236"/>
                    <a:pt x="393483" y="421971"/>
                    <a:pt x="397043" y="419483"/>
                  </a:cubicBezTo>
                  <a:cubicBezTo>
                    <a:pt x="401494" y="416195"/>
                    <a:pt x="404965" y="413262"/>
                    <a:pt x="407724" y="410152"/>
                  </a:cubicBezTo>
                  <a:cubicBezTo>
                    <a:pt x="420542" y="395845"/>
                    <a:pt x="426595" y="376473"/>
                    <a:pt x="424459" y="357013"/>
                  </a:cubicBezTo>
                  <a:lnTo>
                    <a:pt x="407635" y="210213"/>
                  </a:lnTo>
                  <a:cubicBezTo>
                    <a:pt x="407012" y="205325"/>
                    <a:pt x="405855" y="200527"/>
                    <a:pt x="404609" y="195906"/>
                  </a:cubicBezTo>
                  <a:cubicBezTo>
                    <a:pt x="402918" y="189508"/>
                    <a:pt x="406389" y="182932"/>
                    <a:pt x="412620" y="180710"/>
                  </a:cubicBezTo>
                  <a:cubicBezTo>
                    <a:pt x="419652" y="178222"/>
                    <a:pt x="426684" y="176978"/>
                    <a:pt x="433716" y="176978"/>
                  </a:cubicBezTo>
                  <a:close/>
                  <a:moveTo>
                    <a:pt x="79313" y="176978"/>
                  </a:moveTo>
                  <a:lnTo>
                    <a:pt x="141789" y="176978"/>
                  </a:lnTo>
                  <a:cubicBezTo>
                    <a:pt x="146861" y="176978"/>
                    <a:pt x="151934" y="177689"/>
                    <a:pt x="157808" y="179200"/>
                  </a:cubicBezTo>
                  <a:cubicBezTo>
                    <a:pt x="161101" y="180089"/>
                    <a:pt x="163860" y="182222"/>
                    <a:pt x="165551" y="185155"/>
                  </a:cubicBezTo>
                  <a:cubicBezTo>
                    <a:pt x="167241" y="188087"/>
                    <a:pt x="167686" y="191642"/>
                    <a:pt x="166797" y="194842"/>
                  </a:cubicBezTo>
                  <a:cubicBezTo>
                    <a:pt x="165373" y="199819"/>
                    <a:pt x="164216" y="204973"/>
                    <a:pt x="163593" y="210217"/>
                  </a:cubicBezTo>
                  <a:lnTo>
                    <a:pt x="146772" y="357036"/>
                  </a:lnTo>
                  <a:cubicBezTo>
                    <a:pt x="144636" y="376499"/>
                    <a:pt x="150688" y="395874"/>
                    <a:pt x="163504" y="410182"/>
                  </a:cubicBezTo>
                  <a:cubicBezTo>
                    <a:pt x="167419" y="414626"/>
                    <a:pt x="172226" y="418536"/>
                    <a:pt x="177655" y="421914"/>
                  </a:cubicBezTo>
                  <a:cubicBezTo>
                    <a:pt x="181659" y="424402"/>
                    <a:pt x="183973" y="428846"/>
                    <a:pt x="183617" y="433556"/>
                  </a:cubicBezTo>
                  <a:lnTo>
                    <a:pt x="173828" y="569799"/>
                  </a:lnTo>
                  <a:cubicBezTo>
                    <a:pt x="173383" y="576376"/>
                    <a:pt x="167864" y="581530"/>
                    <a:pt x="161190" y="581530"/>
                  </a:cubicBezTo>
                  <a:lnTo>
                    <a:pt x="59912" y="581530"/>
                  </a:lnTo>
                  <a:cubicBezTo>
                    <a:pt x="53326" y="581530"/>
                    <a:pt x="47809" y="576376"/>
                    <a:pt x="47275" y="569799"/>
                  </a:cubicBezTo>
                  <a:lnTo>
                    <a:pt x="35527" y="404494"/>
                  </a:lnTo>
                  <a:cubicBezTo>
                    <a:pt x="25560" y="403783"/>
                    <a:pt x="16215" y="399251"/>
                    <a:pt x="9540" y="391697"/>
                  </a:cubicBezTo>
                  <a:cubicBezTo>
                    <a:pt x="2332" y="383520"/>
                    <a:pt x="-1050" y="372678"/>
                    <a:pt x="285" y="361924"/>
                  </a:cubicBezTo>
                  <a:lnTo>
                    <a:pt x="16571" y="232346"/>
                  </a:lnTo>
                  <a:cubicBezTo>
                    <a:pt x="20487" y="200796"/>
                    <a:pt x="47453" y="176978"/>
                    <a:pt x="79313" y="176978"/>
                  </a:cubicBezTo>
                  <a:close/>
                  <a:moveTo>
                    <a:pt x="253327" y="151716"/>
                  </a:moveTo>
                  <a:lnTo>
                    <a:pt x="317935" y="151716"/>
                  </a:lnTo>
                  <a:cubicBezTo>
                    <a:pt x="350773" y="151716"/>
                    <a:pt x="378449" y="178110"/>
                    <a:pt x="382454" y="213035"/>
                  </a:cubicBezTo>
                  <a:lnTo>
                    <a:pt x="399273" y="359935"/>
                  </a:lnTo>
                  <a:cubicBezTo>
                    <a:pt x="400608" y="372199"/>
                    <a:pt x="396871" y="384374"/>
                    <a:pt x="388861" y="393349"/>
                  </a:cubicBezTo>
                  <a:cubicBezTo>
                    <a:pt x="382009" y="401081"/>
                    <a:pt x="372843" y="405524"/>
                    <a:pt x="362876" y="406146"/>
                  </a:cubicBezTo>
                  <a:lnTo>
                    <a:pt x="348904" y="594992"/>
                  </a:lnTo>
                  <a:cubicBezTo>
                    <a:pt x="348370" y="601568"/>
                    <a:pt x="342942" y="606722"/>
                    <a:pt x="336267" y="606722"/>
                  </a:cubicBezTo>
                  <a:lnTo>
                    <a:pt x="234995" y="606722"/>
                  </a:lnTo>
                  <a:cubicBezTo>
                    <a:pt x="228410" y="606722"/>
                    <a:pt x="222892" y="601568"/>
                    <a:pt x="222358" y="594992"/>
                  </a:cubicBezTo>
                  <a:lnTo>
                    <a:pt x="208387" y="406146"/>
                  </a:lnTo>
                  <a:cubicBezTo>
                    <a:pt x="198509" y="405524"/>
                    <a:pt x="189342" y="401081"/>
                    <a:pt x="182401" y="393349"/>
                  </a:cubicBezTo>
                  <a:cubicBezTo>
                    <a:pt x="174392" y="384374"/>
                    <a:pt x="170565" y="372199"/>
                    <a:pt x="171989" y="359846"/>
                  </a:cubicBezTo>
                  <a:lnTo>
                    <a:pt x="188809" y="213035"/>
                  </a:lnTo>
                  <a:cubicBezTo>
                    <a:pt x="192813" y="178110"/>
                    <a:pt x="220578" y="151716"/>
                    <a:pt x="253327" y="151716"/>
                  </a:cubicBezTo>
                  <a:close/>
                  <a:moveTo>
                    <a:pt x="465000" y="25262"/>
                  </a:moveTo>
                  <a:cubicBezTo>
                    <a:pt x="499978" y="25262"/>
                    <a:pt x="528333" y="53570"/>
                    <a:pt x="528333" y="88489"/>
                  </a:cubicBezTo>
                  <a:cubicBezTo>
                    <a:pt x="528333" y="123408"/>
                    <a:pt x="499978" y="151716"/>
                    <a:pt x="465000" y="151716"/>
                  </a:cubicBezTo>
                  <a:cubicBezTo>
                    <a:pt x="430022" y="151716"/>
                    <a:pt x="401667" y="123408"/>
                    <a:pt x="401667" y="88489"/>
                  </a:cubicBezTo>
                  <a:cubicBezTo>
                    <a:pt x="401667" y="53570"/>
                    <a:pt x="430022" y="25262"/>
                    <a:pt x="465000" y="25262"/>
                  </a:cubicBezTo>
                  <a:close/>
                  <a:moveTo>
                    <a:pt x="110549" y="25262"/>
                  </a:moveTo>
                  <a:cubicBezTo>
                    <a:pt x="145488" y="25262"/>
                    <a:pt x="173811" y="53570"/>
                    <a:pt x="173811" y="88489"/>
                  </a:cubicBezTo>
                  <a:cubicBezTo>
                    <a:pt x="173811" y="123408"/>
                    <a:pt x="145488" y="151716"/>
                    <a:pt x="110549" y="151716"/>
                  </a:cubicBezTo>
                  <a:cubicBezTo>
                    <a:pt x="75610" y="151716"/>
                    <a:pt x="47287" y="123408"/>
                    <a:pt x="47287" y="88489"/>
                  </a:cubicBezTo>
                  <a:cubicBezTo>
                    <a:pt x="47287" y="53570"/>
                    <a:pt x="75610" y="25262"/>
                    <a:pt x="110549" y="25262"/>
                  </a:cubicBezTo>
                  <a:close/>
                  <a:moveTo>
                    <a:pt x="285622" y="0"/>
                  </a:moveTo>
                  <a:cubicBezTo>
                    <a:pt x="320561" y="0"/>
                    <a:pt x="348884" y="28292"/>
                    <a:pt x="348884" y="63192"/>
                  </a:cubicBezTo>
                  <a:cubicBezTo>
                    <a:pt x="348884" y="98092"/>
                    <a:pt x="320561" y="126384"/>
                    <a:pt x="285622" y="126384"/>
                  </a:cubicBezTo>
                  <a:cubicBezTo>
                    <a:pt x="250683" y="126384"/>
                    <a:pt x="222360" y="98092"/>
                    <a:pt x="222360" y="63192"/>
                  </a:cubicBezTo>
                  <a:cubicBezTo>
                    <a:pt x="222360" y="28292"/>
                    <a:pt x="250683" y="0"/>
                    <a:pt x="285622" y="0"/>
                  </a:cubicBezTo>
                  <a:close/>
                </a:path>
              </a:pathLst>
            </a:custGeom>
            <a:solidFill>
              <a:srgbClr val="013170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9" y="187016"/>
            <a:ext cx="12192000" cy="60951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12949" y="2590585"/>
            <a:ext cx="5383051" cy="1260152"/>
            <a:chOff x="712949" y="2798924"/>
            <a:chExt cx="5383051" cy="1260152"/>
          </a:xfrm>
        </p:grpSpPr>
        <p:grpSp>
          <p:nvGrpSpPr>
            <p:cNvPr id="4" name="组合 3"/>
            <p:cNvGrpSpPr/>
            <p:nvPr/>
          </p:nvGrpSpPr>
          <p:grpSpPr>
            <a:xfrm>
              <a:off x="712949" y="2798924"/>
              <a:ext cx="1260152" cy="1260152"/>
              <a:chOff x="1330648" y="2280764"/>
              <a:chExt cx="1260152" cy="1260152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1330648" y="2280764"/>
                <a:ext cx="1260152" cy="1260152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494939" y="2445059"/>
                <a:ext cx="931572" cy="9315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494938" y="2556897"/>
                <a:ext cx="93157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b="1" dirty="0">
                    <a:solidFill>
                      <a:srgbClr val="01317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</a:p>
            </p:txBody>
          </p:sp>
        </p:grpSp>
        <p:cxnSp>
          <p:nvCxnSpPr>
            <p:cNvPr id="56" name="直接连接符 55"/>
            <p:cNvCxnSpPr/>
            <p:nvPr/>
          </p:nvCxnSpPr>
          <p:spPr>
            <a:xfrm>
              <a:off x="2314557" y="3890148"/>
              <a:ext cx="3781443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2220577" y="3075057"/>
              <a:ext cx="3232249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分词及特征提取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接连接符 53"/>
          <p:cNvCxnSpPr/>
          <p:nvPr/>
        </p:nvCxnSpPr>
        <p:spPr>
          <a:xfrm>
            <a:off x="1168219" y="800386"/>
            <a:ext cx="323224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67240" y="353247"/>
            <a:ext cx="7127627" cy="4848323"/>
            <a:chOff x="1134502" y="2007124"/>
            <a:chExt cx="9793173" cy="2922424"/>
          </a:xfrm>
        </p:grpSpPr>
        <p:sp>
          <p:nvSpPr>
            <p:cNvPr id="58" name="文本框 57"/>
            <p:cNvSpPr txBox="1"/>
            <p:nvPr/>
          </p:nvSpPr>
          <p:spPr>
            <a:xfrm>
              <a:off x="1201175" y="2361303"/>
              <a:ext cx="9726500" cy="500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kumimoji="1" spc="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1.过滤停用词、过滤标点、数字等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2.随后调用cut方法，进行分词，并写入cut.txt</a:t>
              </a:r>
              <a:r>
                <a:rPr lang="zh-CN" altLang="en-US" sz="2000" b="1" dirty="0" smtClean="0">
                  <a:solidFill>
                    <a:schemeClr val="bg1"/>
                  </a:solidFill>
                </a:rPr>
                <a:t>文档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763364" y="2007124"/>
              <a:ext cx="4124131" cy="279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kumimoji="1" spc="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just">
                <a:lnSpc>
                  <a:spcPct val="120000"/>
                </a:lnSpc>
              </a:pPr>
              <a:r>
                <a:rPr lang="zh-CN" altLang="en-US" sz="2200" b="1" dirty="0">
                  <a:solidFill>
                    <a:schemeClr val="bg1"/>
                  </a:solidFill>
                </a:rPr>
                <a:t>运用</a:t>
              </a:r>
              <a:r>
                <a:rPr lang="en-US" altLang="zh-CN" sz="2200" b="1" dirty="0">
                  <a:solidFill>
                    <a:schemeClr val="bg1"/>
                  </a:solidFill>
                </a:rPr>
                <a:t>jieba</a:t>
              </a:r>
              <a:r>
                <a:rPr lang="zh-CN" altLang="en-US" sz="2200" b="1" dirty="0">
                  <a:solidFill>
                    <a:schemeClr val="bg1"/>
                  </a:solidFill>
                </a:rPr>
                <a:t>进行分词</a:t>
              </a:r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1201176" y="4929548"/>
              <a:ext cx="323224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1134502" y="2029324"/>
              <a:ext cx="511394" cy="2473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201176" y="2030871"/>
              <a:ext cx="378048" cy="1890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group_273925"/>
            <p:cNvSpPr>
              <a:spLocks noChangeAspect="1"/>
            </p:cNvSpPr>
            <p:nvPr/>
          </p:nvSpPr>
          <p:spPr bwMode="auto">
            <a:xfrm>
              <a:off x="1301519" y="2029324"/>
              <a:ext cx="223295" cy="235384"/>
            </a:xfrm>
            <a:custGeom>
              <a:avLst/>
              <a:gdLst>
                <a:gd name="connsiteX0" fmla="*/ 433716 w 575564"/>
                <a:gd name="connsiteY0" fmla="*/ 176978 h 606722"/>
                <a:gd name="connsiteX1" fmla="*/ 496291 w 575564"/>
                <a:gd name="connsiteY1" fmla="*/ 176978 h 606722"/>
                <a:gd name="connsiteX2" fmla="*/ 559045 w 575564"/>
                <a:gd name="connsiteY2" fmla="*/ 232339 h 606722"/>
                <a:gd name="connsiteX3" fmla="*/ 575245 w 575564"/>
                <a:gd name="connsiteY3" fmla="*/ 361900 h 606722"/>
                <a:gd name="connsiteX4" fmla="*/ 566077 w 575564"/>
                <a:gd name="connsiteY4" fmla="*/ 391669 h 606722"/>
                <a:gd name="connsiteX5" fmla="*/ 540085 w 575564"/>
                <a:gd name="connsiteY5" fmla="*/ 404376 h 606722"/>
                <a:gd name="connsiteX6" fmla="*/ 528247 w 575564"/>
                <a:gd name="connsiteY6" fmla="*/ 569659 h 606722"/>
                <a:gd name="connsiteX7" fmla="*/ 515607 w 575564"/>
                <a:gd name="connsiteY7" fmla="*/ 581389 h 606722"/>
                <a:gd name="connsiteX8" fmla="*/ 414400 w 575564"/>
                <a:gd name="connsiteY8" fmla="*/ 581389 h 606722"/>
                <a:gd name="connsiteX9" fmla="*/ 401761 w 575564"/>
                <a:gd name="connsiteY9" fmla="*/ 569659 h 606722"/>
                <a:gd name="connsiteX10" fmla="*/ 391791 w 575564"/>
                <a:gd name="connsiteY10" fmla="*/ 430590 h 606722"/>
                <a:gd name="connsiteX11" fmla="*/ 397043 w 575564"/>
                <a:gd name="connsiteY11" fmla="*/ 419483 h 606722"/>
                <a:gd name="connsiteX12" fmla="*/ 407724 w 575564"/>
                <a:gd name="connsiteY12" fmla="*/ 410152 h 606722"/>
                <a:gd name="connsiteX13" fmla="*/ 424459 w 575564"/>
                <a:gd name="connsiteY13" fmla="*/ 357013 h 606722"/>
                <a:gd name="connsiteX14" fmla="*/ 407635 w 575564"/>
                <a:gd name="connsiteY14" fmla="*/ 210213 h 606722"/>
                <a:gd name="connsiteX15" fmla="*/ 404609 w 575564"/>
                <a:gd name="connsiteY15" fmla="*/ 195906 h 606722"/>
                <a:gd name="connsiteX16" fmla="*/ 412620 w 575564"/>
                <a:gd name="connsiteY16" fmla="*/ 180710 h 606722"/>
                <a:gd name="connsiteX17" fmla="*/ 433716 w 575564"/>
                <a:gd name="connsiteY17" fmla="*/ 176978 h 606722"/>
                <a:gd name="connsiteX18" fmla="*/ 79313 w 575564"/>
                <a:gd name="connsiteY18" fmla="*/ 176978 h 606722"/>
                <a:gd name="connsiteX19" fmla="*/ 141789 w 575564"/>
                <a:gd name="connsiteY19" fmla="*/ 176978 h 606722"/>
                <a:gd name="connsiteX20" fmla="*/ 157808 w 575564"/>
                <a:gd name="connsiteY20" fmla="*/ 179200 h 606722"/>
                <a:gd name="connsiteX21" fmla="*/ 165551 w 575564"/>
                <a:gd name="connsiteY21" fmla="*/ 185155 h 606722"/>
                <a:gd name="connsiteX22" fmla="*/ 166797 w 575564"/>
                <a:gd name="connsiteY22" fmla="*/ 194842 h 606722"/>
                <a:gd name="connsiteX23" fmla="*/ 163593 w 575564"/>
                <a:gd name="connsiteY23" fmla="*/ 210217 h 606722"/>
                <a:gd name="connsiteX24" fmla="*/ 146772 w 575564"/>
                <a:gd name="connsiteY24" fmla="*/ 357036 h 606722"/>
                <a:gd name="connsiteX25" fmla="*/ 163504 w 575564"/>
                <a:gd name="connsiteY25" fmla="*/ 410182 h 606722"/>
                <a:gd name="connsiteX26" fmla="*/ 177655 w 575564"/>
                <a:gd name="connsiteY26" fmla="*/ 421914 h 606722"/>
                <a:gd name="connsiteX27" fmla="*/ 183617 w 575564"/>
                <a:gd name="connsiteY27" fmla="*/ 433556 h 606722"/>
                <a:gd name="connsiteX28" fmla="*/ 173828 w 575564"/>
                <a:gd name="connsiteY28" fmla="*/ 569799 h 606722"/>
                <a:gd name="connsiteX29" fmla="*/ 161190 w 575564"/>
                <a:gd name="connsiteY29" fmla="*/ 581530 h 606722"/>
                <a:gd name="connsiteX30" fmla="*/ 59912 w 575564"/>
                <a:gd name="connsiteY30" fmla="*/ 581530 h 606722"/>
                <a:gd name="connsiteX31" fmla="*/ 47275 w 575564"/>
                <a:gd name="connsiteY31" fmla="*/ 569799 h 606722"/>
                <a:gd name="connsiteX32" fmla="*/ 35527 w 575564"/>
                <a:gd name="connsiteY32" fmla="*/ 404494 h 606722"/>
                <a:gd name="connsiteX33" fmla="*/ 9540 w 575564"/>
                <a:gd name="connsiteY33" fmla="*/ 391697 h 606722"/>
                <a:gd name="connsiteX34" fmla="*/ 285 w 575564"/>
                <a:gd name="connsiteY34" fmla="*/ 361924 h 606722"/>
                <a:gd name="connsiteX35" fmla="*/ 16571 w 575564"/>
                <a:gd name="connsiteY35" fmla="*/ 232346 h 606722"/>
                <a:gd name="connsiteX36" fmla="*/ 79313 w 575564"/>
                <a:gd name="connsiteY36" fmla="*/ 176978 h 606722"/>
                <a:gd name="connsiteX37" fmla="*/ 253327 w 575564"/>
                <a:gd name="connsiteY37" fmla="*/ 151716 h 606722"/>
                <a:gd name="connsiteX38" fmla="*/ 317935 w 575564"/>
                <a:gd name="connsiteY38" fmla="*/ 151716 h 606722"/>
                <a:gd name="connsiteX39" fmla="*/ 382454 w 575564"/>
                <a:gd name="connsiteY39" fmla="*/ 213035 h 606722"/>
                <a:gd name="connsiteX40" fmla="*/ 399273 w 575564"/>
                <a:gd name="connsiteY40" fmla="*/ 359935 h 606722"/>
                <a:gd name="connsiteX41" fmla="*/ 388861 w 575564"/>
                <a:gd name="connsiteY41" fmla="*/ 393349 h 606722"/>
                <a:gd name="connsiteX42" fmla="*/ 362876 w 575564"/>
                <a:gd name="connsiteY42" fmla="*/ 406146 h 606722"/>
                <a:gd name="connsiteX43" fmla="*/ 348904 w 575564"/>
                <a:gd name="connsiteY43" fmla="*/ 594992 h 606722"/>
                <a:gd name="connsiteX44" fmla="*/ 336267 w 575564"/>
                <a:gd name="connsiteY44" fmla="*/ 606722 h 606722"/>
                <a:gd name="connsiteX45" fmla="*/ 234995 w 575564"/>
                <a:gd name="connsiteY45" fmla="*/ 606722 h 606722"/>
                <a:gd name="connsiteX46" fmla="*/ 222358 w 575564"/>
                <a:gd name="connsiteY46" fmla="*/ 594992 h 606722"/>
                <a:gd name="connsiteX47" fmla="*/ 208387 w 575564"/>
                <a:gd name="connsiteY47" fmla="*/ 406146 h 606722"/>
                <a:gd name="connsiteX48" fmla="*/ 182401 w 575564"/>
                <a:gd name="connsiteY48" fmla="*/ 393349 h 606722"/>
                <a:gd name="connsiteX49" fmla="*/ 171989 w 575564"/>
                <a:gd name="connsiteY49" fmla="*/ 359846 h 606722"/>
                <a:gd name="connsiteX50" fmla="*/ 188809 w 575564"/>
                <a:gd name="connsiteY50" fmla="*/ 213035 h 606722"/>
                <a:gd name="connsiteX51" fmla="*/ 253327 w 575564"/>
                <a:gd name="connsiteY51" fmla="*/ 151716 h 606722"/>
                <a:gd name="connsiteX52" fmla="*/ 465000 w 575564"/>
                <a:gd name="connsiteY52" fmla="*/ 25262 h 606722"/>
                <a:gd name="connsiteX53" fmla="*/ 528333 w 575564"/>
                <a:gd name="connsiteY53" fmla="*/ 88489 h 606722"/>
                <a:gd name="connsiteX54" fmla="*/ 465000 w 575564"/>
                <a:gd name="connsiteY54" fmla="*/ 151716 h 606722"/>
                <a:gd name="connsiteX55" fmla="*/ 401667 w 575564"/>
                <a:gd name="connsiteY55" fmla="*/ 88489 h 606722"/>
                <a:gd name="connsiteX56" fmla="*/ 465000 w 575564"/>
                <a:gd name="connsiteY56" fmla="*/ 25262 h 606722"/>
                <a:gd name="connsiteX57" fmla="*/ 110549 w 575564"/>
                <a:gd name="connsiteY57" fmla="*/ 25262 h 606722"/>
                <a:gd name="connsiteX58" fmla="*/ 173811 w 575564"/>
                <a:gd name="connsiteY58" fmla="*/ 88489 h 606722"/>
                <a:gd name="connsiteX59" fmla="*/ 110549 w 575564"/>
                <a:gd name="connsiteY59" fmla="*/ 151716 h 606722"/>
                <a:gd name="connsiteX60" fmla="*/ 47287 w 575564"/>
                <a:gd name="connsiteY60" fmla="*/ 88489 h 606722"/>
                <a:gd name="connsiteX61" fmla="*/ 110549 w 575564"/>
                <a:gd name="connsiteY61" fmla="*/ 25262 h 606722"/>
                <a:gd name="connsiteX62" fmla="*/ 285622 w 575564"/>
                <a:gd name="connsiteY62" fmla="*/ 0 h 606722"/>
                <a:gd name="connsiteX63" fmla="*/ 348884 w 575564"/>
                <a:gd name="connsiteY63" fmla="*/ 63192 h 606722"/>
                <a:gd name="connsiteX64" fmla="*/ 285622 w 575564"/>
                <a:gd name="connsiteY64" fmla="*/ 126384 h 606722"/>
                <a:gd name="connsiteX65" fmla="*/ 222360 w 575564"/>
                <a:gd name="connsiteY65" fmla="*/ 63192 h 606722"/>
                <a:gd name="connsiteX66" fmla="*/ 285622 w 575564"/>
                <a:gd name="connsiteY6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575564" h="606722">
                  <a:moveTo>
                    <a:pt x="433716" y="176978"/>
                  </a:moveTo>
                  <a:lnTo>
                    <a:pt x="496291" y="176978"/>
                  </a:lnTo>
                  <a:cubicBezTo>
                    <a:pt x="528069" y="176978"/>
                    <a:pt x="555128" y="200793"/>
                    <a:pt x="559045" y="232339"/>
                  </a:cubicBezTo>
                  <a:lnTo>
                    <a:pt x="575245" y="361900"/>
                  </a:lnTo>
                  <a:cubicBezTo>
                    <a:pt x="576669" y="372652"/>
                    <a:pt x="573287" y="383494"/>
                    <a:pt x="566077" y="391669"/>
                  </a:cubicBezTo>
                  <a:cubicBezTo>
                    <a:pt x="559401" y="399222"/>
                    <a:pt x="550055" y="403754"/>
                    <a:pt x="540085" y="404376"/>
                  </a:cubicBezTo>
                  <a:lnTo>
                    <a:pt x="528247" y="569659"/>
                  </a:lnTo>
                  <a:cubicBezTo>
                    <a:pt x="527802" y="576235"/>
                    <a:pt x="522283" y="581389"/>
                    <a:pt x="515607" y="581389"/>
                  </a:cubicBezTo>
                  <a:lnTo>
                    <a:pt x="414400" y="581389"/>
                  </a:lnTo>
                  <a:cubicBezTo>
                    <a:pt x="407724" y="581389"/>
                    <a:pt x="402206" y="576235"/>
                    <a:pt x="401761" y="569659"/>
                  </a:cubicBezTo>
                  <a:lnTo>
                    <a:pt x="391791" y="430590"/>
                  </a:lnTo>
                  <a:cubicBezTo>
                    <a:pt x="391435" y="426236"/>
                    <a:pt x="393483" y="421971"/>
                    <a:pt x="397043" y="419483"/>
                  </a:cubicBezTo>
                  <a:cubicBezTo>
                    <a:pt x="401494" y="416195"/>
                    <a:pt x="404965" y="413262"/>
                    <a:pt x="407724" y="410152"/>
                  </a:cubicBezTo>
                  <a:cubicBezTo>
                    <a:pt x="420542" y="395845"/>
                    <a:pt x="426595" y="376473"/>
                    <a:pt x="424459" y="357013"/>
                  </a:cubicBezTo>
                  <a:lnTo>
                    <a:pt x="407635" y="210213"/>
                  </a:lnTo>
                  <a:cubicBezTo>
                    <a:pt x="407012" y="205325"/>
                    <a:pt x="405855" y="200527"/>
                    <a:pt x="404609" y="195906"/>
                  </a:cubicBezTo>
                  <a:cubicBezTo>
                    <a:pt x="402918" y="189508"/>
                    <a:pt x="406389" y="182932"/>
                    <a:pt x="412620" y="180710"/>
                  </a:cubicBezTo>
                  <a:cubicBezTo>
                    <a:pt x="419652" y="178222"/>
                    <a:pt x="426684" y="176978"/>
                    <a:pt x="433716" y="176978"/>
                  </a:cubicBezTo>
                  <a:close/>
                  <a:moveTo>
                    <a:pt x="79313" y="176978"/>
                  </a:moveTo>
                  <a:lnTo>
                    <a:pt x="141789" y="176978"/>
                  </a:lnTo>
                  <a:cubicBezTo>
                    <a:pt x="146861" y="176978"/>
                    <a:pt x="151934" y="177689"/>
                    <a:pt x="157808" y="179200"/>
                  </a:cubicBezTo>
                  <a:cubicBezTo>
                    <a:pt x="161101" y="180089"/>
                    <a:pt x="163860" y="182222"/>
                    <a:pt x="165551" y="185155"/>
                  </a:cubicBezTo>
                  <a:cubicBezTo>
                    <a:pt x="167241" y="188087"/>
                    <a:pt x="167686" y="191642"/>
                    <a:pt x="166797" y="194842"/>
                  </a:cubicBezTo>
                  <a:cubicBezTo>
                    <a:pt x="165373" y="199819"/>
                    <a:pt x="164216" y="204973"/>
                    <a:pt x="163593" y="210217"/>
                  </a:cubicBezTo>
                  <a:lnTo>
                    <a:pt x="146772" y="357036"/>
                  </a:lnTo>
                  <a:cubicBezTo>
                    <a:pt x="144636" y="376499"/>
                    <a:pt x="150688" y="395874"/>
                    <a:pt x="163504" y="410182"/>
                  </a:cubicBezTo>
                  <a:cubicBezTo>
                    <a:pt x="167419" y="414626"/>
                    <a:pt x="172226" y="418536"/>
                    <a:pt x="177655" y="421914"/>
                  </a:cubicBezTo>
                  <a:cubicBezTo>
                    <a:pt x="181659" y="424402"/>
                    <a:pt x="183973" y="428846"/>
                    <a:pt x="183617" y="433556"/>
                  </a:cubicBezTo>
                  <a:lnTo>
                    <a:pt x="173828" y="569799"/>
                  </a:lnTo>
                  <a:cubicBezTo>
                    <a:pt x="173383" y="576376"/>
                    <a:pt x="167864" y="581530"/>
                    <a:pt x="161190" y="581530"/>
                  </a:cubicBezTo>
                  <a:lnTo>
                    <a:pt x="59912" y="581530"/>
                  </a:lnTo>
                  <a:cubicBezTo>
                    <a:pt x="53326" y="581530"/>
                    <a:pt x="47809" y="576376"/>
                    <a:pt x="47275" y="569799"/>
                  </a:cubicBezTo>
                  <a:lnTo>
                    <a:pt x="35527" y="404494"/>
                  </a:lnTo>
                  <a:cubicBezTo>
                    <a:pt x="25560" y="403783"/>
                    <a:pt x="16215" y="399251"/>
                    <a:pt x="9540" y="391697"/>
                  </a:cubicBezTo>
                  <a:cubicBezTo>
                    <a:pt x="2332" y="383520"/>
                    <a:pt x="-1050" y="372678"/>
                    <a:pt x="285" y="361924"/>
                  </a:cubicBezTo>
                  <a:lnTo>
                    <a:pt x="16571" y="232346"/>
                  </a:lnTo>
                  <a:cubicBezTo>
                    <a:pt x="20487" y="200796"/>
                    <a:pt x="47453" y="176978"/>
                    <a:pt x="79313" y="176978"/>
                  </a:cubicBezTo>
                  <a:close/>
                  <a:moveTo>
                    <a:pt x="253327" y="151716"/>
                  </a:moveTo>
                  <a:lnTo>
                    <a:pt x="317935" y="151716"/>
                  </a:lnTo>
                  <a:cubicBezTo>
                    <a:pt x="350773" y="151716"/>
                    <a:pt x="378449" y="178110"/>
                    <a:pt x="382454" y="213035"/>
                  </a:cubicBezTo>
                  <a:lnTo>
                    <a:pt x="399273" y="359935"/>
                  </a:lnTo>
                  <a:cubicBezTo>
                    <a:pt x="400608" y="372199"/>
                    <a:pt x="396871" y="384374"/>
                    <a:pt x="388861" y="393349"/>
                  </a:cubicBezTo>
                  <a:cubicBezTo>
                    <a:pt x="382009" y="401081"/>
                    <a:pt x="372843" y="405524"/>
                    <a:pt x="362876" y="406146"/>
                  </a:cubicBezTo>
                  <a:lnTo>
                    <a:pt x="348904" y="594992"/>
                  </a:lnTo>
                  <a:cubicBezTo>
                    <a:pt x="348370" y="601568"/>
                    <a:pt x="342942" y="606722"/>
                    <a:pt x="336267" y="606722"/>
                  </a:cubicBezTo>
                  <a:lnTo>
                    <a:pt x="234995" y="606722"/>
                  </a:lnTo>
                  <a:cubicBezTo>
                    <a:pt x="228410" y="606722"/>
                    <a:pt x="222892" y="601568"/>
                    <a:pt x="222358" y="594992"/>
                  </a:cubicBezTo>
                  <a:lnTo>
                    <a:pt x="208387" y="406146"/>
                  </a:lnTo>
                  <a:cubicBezTo>
                    <a:pt x="198509" y="405524"/>
                    <a:pt x="189342" y="401081"/>
                    <a:pt x="182401" y="393349"/>
                  </a:cubicBezTo>
                  <a:cubicBezTo>
                    <a:pt x="174392" y="384374"/>
                    <a:pt x="170565" y="372199"/>
                    <a:pt x="171989" y="359846"/>
                  </a:cubicBezTo>
                  <a:lnTo>
                    <a:pt x="188809" y="213035"/>
                  </a:lnTo>
                  <a:cubicBezTo>
                    <a:pt x="192813" y="178110"/>
                    <a:pt x="220578" y="151716"/>
                    <a:pt x="253327" y="151716"/>
                  </a:cubicBezTo>
                  <a:close/>
                  <a:moveTo>
                    <a:pt x="465000" y="25262"/>
                  </a:moveTo>
                  <a:cubicBezTo>
                    <a:pt x="499978" y="25262"/>
                    <a:pt x="528333" y="53570"/>
                    <a:pt x="528333" y="88489"/>
                  </a:cubicBezTo>
                  <a:cubicBezTo>
                    <a:pt x="528333" y="123408"/>
                    <a:pt x="499978" y="151716"/>
                    <a:pt x="465000" y="151716"/>
                  </a:cubicBezTo>
                  <a:cubicBezTo>
                    <a:pt x="430022" y="151716"/>
                    <a:pt x="401667" y="123408"/>
                    <a:pt x="401667" y="88489"/>
                  </a:cubicBezTo>
                  <a:cubicBezTo>
                    <a:pt x="401667" y="53570"/>
                    <a:pt x="430022" y="25262"/>
                    <a:pt x="465000" y="25262"/>
                  </a:cubicBezTo>
                  <a:close/>
                  <a:moveTo>
                    <a:pt x="110549" y="25262"/>
                  </a:moveTo>
                  <a:cubicBezTo>
                    <a:pt x="145488" y="25262"/>
                    <a:pt x="173811" y="53570"/>
                    <a:pt x="173811" y="88489"/>
                  </a:cubicBezTo>
                  <a:cubicBezTo>
                    <a:pt x="173811" y="123408"/>
                    <a:pt x="145488" y="151716"/>
                    <a:pt x="110549" y="151716"/>
                  </a:cubicBezTo>
                  <a:cubicBezTo>
                    <a:pt x="75610" y="151716"/>
                    <a:pt x="47287" y="123408"/>
                    <a:pt x="47287" y="88489"/>
                  </a:cubicBezTo>
                  <a:cubicBezTo>
                    <a:pt x="47287" y="53570"/>
                    <a:pt x="75610" y="25262"/>
                    <a:pt x="110549" y="25262"/>
                  </a:cubicBezTo>
                  <a:close/>
                  <a:moveTo>
                    <a:pt x="285622" y="0"/>
                  </a:moveTo>
                  <a:cubicBezTo>
                    <a:pt x="320561" y="0"/>
                    <a:pt x="348884" y="28292"/>
                    <a:pt x="348884" y="63192"/>
                  </a:cubicBezTo>
                  <a:cubicBezTo>
                    <a:pt x="348884" y="98092"/>
                    <a:pt x="320561" y="126384"/>
                    <a:pt x="285622" y="126384"/>
                  </a:cubicBezTo>
                  <a:cubicBezTo>
                    <a:pt x="250683" y="126384"/>
                    <a:pt x="222360" y="98092"/>
                    <a:pt x="222360" y="63192"/>
                  </a:cubicBezTo>
                  <a:cubicBezTo>
                    <a:pt x="222360" y="28292"/>
                    <a:pt x="250683" y="0"/>
                    <a:pt x="285622" y="0"/>
                  </a:cubicBezTo>
                  <a:close/>
                </a:path>
              </a:pathLst>
            </a:custGeom>
            <a:solidFill>
              <a:srgbClr val="013170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2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78" y="1771830"/>
            <a:ext cx="6558240" cy="49308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>
            <a:fillRect/>
          </a:stretch>
        </p:blipFill>
        <p:spPr>
          <a:xfrm>
            <a:off x="7280534" y="940832"/>
            <a:ext cx="4898130" cy="5228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6687" y="352114"/>
            <a:ext cx="7465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3.统计cut文档中每一类词的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频数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出每一类中前200个关键词，形成词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袋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87" y="1759353"/>
            <a:ext cx="9852888" cy="4757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87" y="1210468"/>
            <a:ext cx="9852888" cy="44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12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02531" y="408940"/>
            <a:ext cx="5818783" cy="1422496"/>
            <a:chOff x="1201176" y="1964196"/>
            <a:chExt cx="4053662" cy="1499345"/>
          </a:xfrm>
        </p:grpSpPr>
        <p:sp>
          <p:nvSpPr>
            <p:cNvPr id="58" name="文本框 57"/>
            <p:cNvSpPr txBox="1"/>
            <p:nvPr/>
          </p:nvSpPr>
          <p:spPr>
            <a:xfrm>
              <a:off x="1201176" y="2938682"/>
              <a:ext cx="3947721" cy="524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kumimoji="1" spc="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</a:rPr>
                <a:t>1.</a:t>
              </a:r>
              <a:r>
                <a:rPr lang="zh-CN" altLang="en-US" sz="2000" b="1" dirty="0">
                  <a:solidFill>
                    <a:schemeClr val="bg1"/>
                  </a:solidFill>
                </a:rPr>
                <a:t>形成词</a:t>
              </a:r>
              <a:r>
                <a:rPr lang="zh-CN" altLang="en-US" sz="2000" b="1" dirty="0" smtClean="0">
                  <a:solidFill>
                    <a:schemeClr val="bg1"/>
                  </a:solidFill>
                </a:rPr>
                <a:t>袋，</a:t>
              </a:r>
              <a:r>
                <a:rPr lang="en-US" altLang="zh-CN" sz="2000" b="1" dirty="0" err="1" smtClean="0">
                  <a:solidFill>
                    <a:schemeClr val="bg1"/>
                  </a:solidFill>
                </a:rPr>
                <a:t>提取特征</a:t>
              </a:r>
              <a:r>
                <a:rPr lang="en-US" altLang="zh-CN" sz="2400" b="1" dirty="0" smtClean="0">
                  <a:solidFill>
                    <a:schemeClr val="bg1"/>
                  </a:solidFill>
                </a:rPr>
                <a:t>：</a:t>
              </a:r>
              <a:endParaRPr lang="en-US" altLang="zh-CN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711893" y="2021227"/>
              <a:ext cx="3542945" cy="917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kumimoji="1" spc="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just">
                <a:lnSpc>
                  <a:spcPct val="120000"/>
                </a:lnSpc>
              </a:pPr>
              <a:r>
                <a:rPr sz="2200" b="1" dirty="0" err="1" smtClean="0">
                  <a:solidFill>
                    <a:schemeClr val="bg1"/>
                  </a:solidFill>
                </a:rPr>
                <a:t>运用one-hot进行特征提取</a:t>
              </a:r>
              <a:endParaRPr lang="en-US" sz="2200" b="1" dirty="0" smtClean="0">
                <a:solidFill>
                  <a:schemeClr val="bg1"/>
                </a:solidFill>
              </a:endParaRPr>
            </a:p>
            <a:p>
              <a:pPr algn="just">
                <a:lnSpc>
                  <a:spcPct val="120000"/>
                </a:lnSpc>
              </a:pPr>
              <a:r>
                <a:rPr sz="2200" b="1" dirty="0" err="1" smtClean="0">
                  <a:solidFill>
                    <a:schemeClr val="bg1"/>
                  </a:solidFill>
                </a:rPr>
                <a:t>使文本向量化</a:t>
              </a:r>
              <a:endParaRPr sz="2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1343251" y="3369693"/>
              <a:ext cx="323224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1221636" y="1964196"/>
              <a:ext cx="380429" cy="53830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257153" y="2046848"/>
              <a:ext cx="309393" cy="422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group_273925"/>
            <p:cNvSpPr>
              <a:spLocks noChangeAspect="1"/>
            </p:cNvSpPr>
            <p:nvPr/>
          </p:nvSpPr>
          <p:spPr bwMode="auto">
            <a:xfrm>
              <a:off x="1300203" y="2057817"/>
              <a:ext cx="223295" cy="354632"/>
            </a:xfrm>
            <a:custGeom>
              <a:avLst/>
              <a:gdLst>
                <a:gd name="connsiteX0" fmla="*/ 433716 w 575564"/>
                <a:gd name="connsiteY0" fmla="*/ 176978 h 606722"/>
                <a:gd name="connsiteX1" fmla="*/ 496291 w 575564"/>
                <a:gd name="connsiteY1" fmla="*/ 176978 h 606722"/>
                <a:gd name="connsiteX2" fmla="*/ 559045 w 575564"/>
                <a:gd name="connsiteY2" fmla="*/ 232339 h 606722"/>
                <a:gd name="connsiteX3" fmla="*/ 575245 w 575564"/>
                <a:gd name="connsiteY3" fmla="*/ 361900 h 606722"/>
                <a:gd name="connsiteX4" fmla="*/ 566077 w 575564"/>
                <a:gd name="connsiteY4" fmla="*/ 391669 h 606722"/>
                <a:gd name="connsiteX5" fmla="*/ 540085 w 575564"/>
                <a:gd name="connsiteY5" fmla="*/ 404376 h 606722"/>
                <a:gd name="connsiteX6" fmla="*/ 528247 w 575564"/>
                <a:gd name="connsiteY6" fmla="*/ 569659 h 606722"/>
                <a:gd name="connsiteX7" fmla="*/ 515607 w 575564"/>
                <a:gd name="connsiteY7" fmla="*/ 581389 h 606722"/>
                <a:gd name="connsiteX8" fmla="*/ 414400 w 575564"/>
                <a:gd name="connsiteY8" fmla="*/ 581389 h 606722"/>
                <a:gd name="connsiteX9" fmla="*/ 401761 w 575564"/>
                <a:gd name="connsiteY9" fmla="*/ 569659 h 606722"/>
                <a:gd name="connsiteX10" fmla="*/ 391791 w 575564"/>
                <a:gd name="connsiteY10" fmla="*/ 430590 h 606722"/>
                <a:gd name="connsiteX11" fmla="*/ 397043 w 575564"/>
                <a:gd name="connsiteY11" fmla="*/ 419483 h 606722"/>
                <a:gd name="connsiteX12" fmla="*/ 407724 w 575564"/>
                <a:gd name="connsiteY12" fmla="*/ 410152 h 606722"/>
                <a:gd name="connsiteX13" fmla="*/ 424459 w 575564"/>
                <a:gd name="connsiteY13" fmla="*/ 357013 h 606722"/>
                <a:gd name="connsiteX14" fmla="*/ 407635 w 575564"/>
                <a:gd name="connsiteY14" fmla="*/ 210213 h 606722"/>
                <a:gd name="connsiteX15" fmla="*/ 404609 w 575564"/>
                <a:gd name="connsiteY15" fmla="*/ 195906 h 606722"/>
                <a:gd name="connsiteX16" fmla="*/ 412620 w 575564"/>
                <a:gd name="connsiteY16" fmla="*/ 180710 h 606722"/>
                <a:gd name="connsiteX17" fmla="*/ 433716 w 575564"/>
                <a:gd name="connsiteY17" fmla="*/ 176978 h 606722"/>
                <a:gd name="connsiteX18" fmla="*/ 79313 w 575564"/>
                <a:gd name="connsiteY18" fmla="*/ 176978 h 606722"/>
                <a:gd name="connsiteX19" fmla="*/ 141789 w 575564"/>
                <a:gd name="connsiteY19" fmla="*/ 176978 h 606722"/>
                <a:gd name="connsiteX20" fmla="*/ 157808 w 575564"/>
                <a:gd name="connsiteY20" fmla="*/ 179200 h 606722"/>
                <a:gd name="connsiteX21" fmla="*/ 165551 w 575564"/>
                <a:gd name="connsiteY21" fmla="*/ 185155 h 606722"/>
                <a:gd name="connsiteX22" fmla="*/ 166797 w 575564"/>
                <a:gd name="connsiteY22" fmla="*/ 194842 h 606722"/>
                <a:gd name="connsiteX23" fmla="*/ 163593 w 575564"/>
                <a:gd name="connsiteY23" fmla="*/ 210217 h 606722"/>
                <a:gd name="connsiteX24" fmla="*/ 146772 w 575564"/>
                <a:gd name="connsiteY24" fmla="*/ 357036 h 606722"/>
                <a:gd name="connsiteX25" fmla="*/ 163504 w 575564"/>
                <a:gd name="connsiteY25" fmla="*/ 410182 h 606722"/>
                <a:gd name="connsiteX26" fmla="*/ 177655 w 575564"/>
                <a:gd name="connsiteY26" fmla="*/ 421914 h 606722"/>
                <a:gd name="connsiteX27" fmla="*/ 183617 w 575564"/>
                <a:gd name="connsiteY27" fmla="*/ 433556 h 606722"/>
                <a:gd name="connsiteX28" fmla="*/ 173828 w 575564"/>
                <a:gd name="connsiteY28" fmla="*/ 569799 h 606722"/>
                <a:gd name="connsiteX29" fmla="*/ 161190 w 575564"/>
                <a:gd name="connsiteY29" fmla="*/ 581530 h 606722"/>
                <a:gd name="connsiteX30" fmla="*/ 59912 w 575564"/>
                <a:gd name="connsiteY30" fmla="*/ 581530 h 606722"/>
                <a:gd name="connsiteX31" fmla="*/ 47275 w 575564"/>
                <a:gd name="connsiteY31" fmla="*/ 569799 h 606722"/>
                <a:gd name="connsiteX32" fmla="*/ 35527 w 575564"/>
                <a:gd name="connsiteY32" fmla="*/ 404494 h 606722"/>
                <a:gd name="connsiteX33" fmla="*/ 9540 w 575564"/>
                <a:gd name="connsiteY33" fmla="*/ 391697 h 606722"/>
                <a:gd name="connsiteX34" fmla="*/ 285 w 575564"/>
                <a:gd name="connsiteY34" fmla="*/ 361924 h 606722"/>
                <a:gd name="connsiteX35" fmla="*/ 16571 w 575564"/>
                <a:gd name="connsiteY35" fmla="*/ 232346 h 606722"/>
                <a:gd name="connsiteX36" fmla="*/ 79313 w 575564"/>
                <a:gd name="connsiteY36" fmla="*/ 176978 h 606722"/>
                <a:gd name="connsiteX37" fmla="*/ 253327 w 575564"/>
                <a:gd name="connsiteY37" fmla="*/ 151716 h 606722"/>
                <a:gd name="connsiteX38" fmla="*/ 317935 w 575564"/>
                <a:gd name="connsiteY38" fmla="*/ 151716 h 606722"/>
                <a:gd name="connsiteX39" fmla="*/ 382454 w 575564"/>
                <a:gd name="connsiteY39" fmla="*/ 213035 h 606722"/>
                <a:gd name="connsiteX40" fmla="*/ 399273 w 575564"/>
                <a:gd name="connsiteY40" fmla="*/ 359935 h 606722"/>
                <a:gd name="connsiteX41" fmla="*/ 388861 w 575564"/>
                <a:gd name="connsiteY41" fmla="*/ 393349 h 606722"/>
                <a:gd name="connsiteX42" fmla="*/ 362876 w 575564"/>
                <a:gd name="connsiteY42" fmla="*/ 406146 h 606722"/>
                <a:gd name="connsiteX43" fmla="*/ 348904 w 575564"/>
                <a:gd name="connsiteY43" fmla="*/ 594992 h 606722"/>
                <a:gd name="connsiteX44" fmla="*/ 336267 w 575564"/>
                <a:gd name="connsiteY44" fmla="*/ 606722 h 606722"/>
                <a:gd name="connsiteX45" fmla="*/ 234995 w 575564"/>
                <a:gd name="connsiteY45" fmla="*/ 606722 h 606722"/>
                <a:gd name="connsiteX46" fmla="*/ 222358 w 575564"/>
                <a:gd name="connsiteY46" fmla="*/ 594992 h 606722"/>
                <a:gd name="connsiteX47" fmla="*/ 208387 w 575564"/>
                <a:gd name="connsiteY47" fmla="*/ 406146 h 606722"/>
                <a:gd name="connsiteX48" fmla="*/ 182401 w 575564"/>
                <a:gd name="connsiteY48" fmla="*/ 393349 h 606722"/>
                <a:gd name="connsiteX49" fmla="*/ 171989 w 575564"/>
                <a:gd name="connsiteY49" fmla="*/ 359846 h 606722"/>
                <a:gd name="connsiteX50" fmla="*/ 188809 w 575564"/>
                <a:gd name="connsiteY50" fmla="*/ 213035 h 606722"/>
                <a:gd name="connsiteX51" fmla="*/ 253327 w 575564"/>
                <a:gd name="connsiteY51" fmla="*/ 151716 h 606722"/>
                <a:gd name="connsiteX52" fmla="*/ 465000 w 575564"/>
                <a:gd name="connsiteY52" fmla="*/ 25262 h 606722"/>
                <a:gd name="connsiteX53" fmla="*/ 528333 w 575564"/>
                <a:gd name="connsiteY53" fmla="*/ 88489 h 606722"/>
                <a:gd name="connsiteX54" fmla="*/ 465000 w 575564"/>
                <a:gd name="connsiteY54" fmla="*/ 151716 h 606722"/>
                <a:gd name="connsiteX55" fmla="*/ 401667 w 575564"/>
                <a:gd name="connsiteY55" fmla="*/ 88489 h 606722"/>
                <a:gd name="connsiteX56" fmla="*/ 465000 w 575564"/>
                <a:gd name="connsiteY56" fmla="*/ 25262 h 606722"/>
                <a:gd name="connsiteX57" fmla="*/ 110549 w 575564"/>
                <a:gd name="connsiteY57" fmla="*/ 25262 h 606722"/>
                <a:gd name="connsiteX58" fmla="*/ 173811 w 575564"/>
                <a:gd name="connsiteY58" fmla="*/ 88489 h 606722"/>
                <a:gd name="connsiteX59" fmla="*/ 110549 w 575564"/>
                <a:gd name="connsiteY59" fmla="*/ 151716 h 606722"/>
                <a:gd name="connsiteX60" fmla="*/ 47287 w 575564"/>
                <a:gd name="connsiteY60" fmla="*/ 88489 h 606722"/>
                <a:gd name="connsiteX61" fmla="*/ 110549 w 575564"/>
                <a:gd name="connsiteY61" fmla="*/ 25262 h 606722"/>
                <a:gd name="connsiteX62" fmla="*/ 285622 w 575564"/>
                <a:gd name="connsiteY62" fmla="*/ 0 h 606722"/>
                <a:gd name="connsiteX63" fmla="*/ 348884 w 575564"/>
                <a:gd name="connsiteY63" fmla="*/ 63192 h 606722"/>
                <a:gd name="connsiteX64" fmla="*/ 285622 w 575564"/>
                <a:gd name="connsiteY64" fmla="*/ 126384 h 606722"/>
                <a:gd name="connsiteX65" fmla="*/ 222360 w 575564"/>
                <a:gd name="connsiteY65" fmla="*/ 63192 h 606722"/>
                <a:gd name="connsiteX66" fmla="*/ 285622 w 575564"/>
                <a:gd name="connsiteY6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575564" h="606722">
                  <a:moveTo>
                    <a:pt x="433716" y="176978"/>
                  </a:moveTo>
                  <a:lnTo>
                    <a:pt x="496291" y="176978"/>
                  </a:lnTo>
                  <a:cubicBezTo>
                    <a:pt x="528069" y="176978"/>
                    <a:pt x="555128" y="200793"/>
                    <a:pt x="559045" y="232339"/>
                  </a:cubicBezTo>
                  <a:lnTo>
                    <a:pt x="575245" y="361900"/>
                  </a:lnTo>
                  <a:cubicBezTo>
                    <a:pt x="576669" y="372652"/>
                    <a:pt x="573287" y="383494"/>
                    <a:pt x="566077" y="391669"/>
                  </a:cubicBezTo>
                  <a:cubicBezTo>
                    <a:pt x="559401" y="399222"/>
                    <a:pt x="550055" y="403754"/>
                    <a:pt x="540085" y="404376"/>
                  </a:cubicBezTo>
                  <a:lnTo>
                    <a:pt x="528247" y="569659"/>
                  </a:lnTo>
                  <a:cubicBezTo>
                    <a:pt x="527802" y="576235"/>
                    <a:pt x="522283" y="581389"/>
                    <a:pt x="515607" y="581389"/>
                  </a:cubicBezTo>
                  <a:lnTo>
                    <a:pt x="414400" y="581389"/>
                  </a:lnTo>
                  <a:cubicBezTo>
                    <a:pt x="407724" y="581389"/>
                    <a:pt x="402206" y="576235"/>
                    <a:pt x="401761" y="569659"/>
                  </a:cubicBezTo>
                  <a:lnTo>
                    <a:pt x="391791" y="430590"/>
                  </a:lnTo>
                  <a:cubicBezTo>
                    <a:pt x="391435" y="426236"/>
                    <a:pt x="393483" y="421971"/>
                    <a:pt x="397043" y="419483"/>
                  </a:cubicBezTo>
                  <a:cubicBezTo>
                    <a:pt x="401494" y="416195"/>
                    <a:pt x="404965" y="413262"/>
                    <a:pt x="407724" y="410152"/>
                  </a:cubicBezTo>
                  <a:cubicBezTo>
                    <a:pt x="420542" y="395845"/>
                    <a:pt x="426595" y="376473"/>
                    <a:pt x="424459" y="357013"/>
                  </a:cubicBezTo>
                  <a:lnTo>
                    <a:pt x="407635" y="210213"/>
                  </a:lnTo>
                  <a:cubicBezTo>
                    <a:pt x="407012" y="205325"/>
                    <a:pt x="405855" y="200527"/>
                    <a:pt x="404609" y="195906"/>
                  </a:cubicBezTo>
                  <a:cubicBezTo>
                    <a:pt x="402918" y="189508"/>
                    <a:pt x="406389" y="182932"/>
                    <a:pt x="412620" y="180710"/>
                  </a:cubicBezTo>
                  <a:cubicBezTo>
                    <a:pt x="419652" y="178222"/>
                    <a:pt x="426684" y="176978"/>
                    <a:pt x="433716" y="176978"/>
                  </a:cubicBezTo>
                  <a:close/>
                  <a:moveTo>
                    <a:pt x="79313" y="176978"/>
                  </a:moveTo>
                  <a:lnTo>
                    <a:pt x="141789" y="176978"/>
                  </a:lnTo>
                  <a:cubicBezTo>
                    <a:pt x="146861" y="176978"/>
                    <a:pt x="151934" y="177689"/>
                    <a:pt x="157808" y="179200"/>
                  </a:cubicBezTo>
                  <a:cubicBezTo>
                    <a:pt x="161101" y="180089"/>
                    <a:pt x="163860" y="182222"/>
                    <a:pt x="165551" y="185155"/>
                  </a:cubicBezTo>
                  <a:cubicBezTo>
                    <a:pt x="167241" y="188087"/>
                    <a:pt x="167686" y="191642"/>
                    <a:pt x="166797" y="194842"/>
                  </a:cubicBezTo>
                  <a:cubicBezTo>
                    <a:pt x="165373" y="199819"/>
                    <a:pt x="164216" y="204973"/>
                    <a:pt x="163593" y="210217"/>
                  </a:cubicBezTo>
                  <a:lnTo>
                    <a:pt x="146772" y="357036"/>
                  </a:lnTo>
                  <a:cubicBezTo>
                    <a:pt x="144636" y="376499"/>
                    <a:pt x="150688" y="395874"/>
                    <a:pt x="163504" y="410182"/>
                  </a:cubicBezTo>
                  <a:cubicBezTo>
                    <a:pt x="167419" y="414626"/>
                    <a:pt x="172226" y="418536"/>
                    <a:pt x="177655" y="421914"/>
                  </a:cubicBezTo>
                  <a:cubicBezTo>
                    <a:pt x="181659" y="424402"/>
                    <a:pt x="183973" y="428846"/>
                    <a:pt x="183617" y="433556"/>
                  </a:cubicBezTo>
                  <a:lnTo>
                    <a:pt x="173828" y="569799"/>
                  </a:lnTo>
                  <a:cubicBezTo>
                    <a:pt x="173383" y="576376"/>
                    <a:pt x="167864" y="581530"/>
                    <a:pt x="161190" y="581530"/>
                  </a:cubicBezTo>
                  <a:lnTo>
                    <a:pt x="59912" y="581530"/>
                  </a:lnTo>
                  <a:cubicBezTo>
                    <a:pt x="53326" y="581530"/>
                    <a:pt x="47809" y="576376"/>
                    <a:pt x="47275" y="569799"/>
                  </a:cubicBezTo>
                  <a:lnTo>
                    <a:pt x="35527" y="404494"/>
                  </a:lnTo>
                  <a:cubicBezTo>
                    <a:pt x="25560" y="403783"/>
                    <a:pt x="16215" y="399251"/>
                    <a:pt x="9540" y="391697"/>
                  </a:cubicBezTo>
                  <a:cubicBezTo>
                    <a:pt x="2332" y="383520"/>
                    <a:pt x="-1050" y="372678"/>
                    <a:pt x="285" y="361924"/>
                  </a:cubicBezTo>
                  <a:lnTo>
                    <a:pt x="16571" y="232346"/>
                  </a:lnTo>
                  <a:cubicBezTo>
                    <a:pt x="20487" y="200796"/>
                    <a:pt x="47453" y="176978"/>
                    <a:pt x="79313" y="176978"/>
                  </a:cubicBezTo>
                  <a:close/>
                  <a:moveTo>
                    <a:pt x="253327" y="151716"/>
                  </a:moveTo>
                  <a:lnTo>
                    <a:pt x="317935" y="151716"/>
                  </a:lnTo>
                  <a:cubicBezTo>
                    <a:pt x="350773" y="151716"/>
                    <a:pt x="378449" y="178110"/>
                    <a:pt x="382454" y="213035"/>
                  </a:cubicBezTo>
                  <a:lnTo>
                    <a:pt x="399273" y="359935"/>
                  </a:lnTo>
                  <a:cubicBezTo>
                    <a:pt x="400608" y="372199"/>
                    <a:pt x="396871" y="384374"/>
                    <a:pt x="388861" y="393349"/>
                  </a:cubicBezTo>
                  <a:cubicBezTo>
                    <a:pt x="382009" y="401081"/>
                    <a:pt x="372843" y="405524"/>
                    <a:pt x="362876" y="406146"/>
                  </a:cubicBezTo>
                  <a:lnTo>
                    <a:pt x="348904" y="594992"/>
                  </a:lnTo>
                  <a:cubicBezTo>
                    <a:pt x="348370" y="601568"/>
                    <a:pt x="342942" y="606722"/>
                    <a:pt x="336267" y="606722"/>
                  </a:cubicBezTo>
                  <a:lnTo>
                    <a:pt x="234995" y="606722"/>
                  </a:lnTo>
                  <a:cubicBezTo>
                    <a:pt x="228410" y="606722"/>
                    <a:pt x="222892" y="601568"/>
                    <a:pt x="222358" y="594992"/>
                  </a:cubicBezTo>
                  <a:lnTo>
                    <a:pt x="208387" y="406146"/>
                  </a:lnTo>
                  <a:cubicBezTo>
                    <a:pt x="198509" y="405524"/>
                    <a:pt x="189342" y="401081"/>
                    <a:pt x="182401" y="393349"/>
                  </a:cubicBezTo>
                  <a:cubicBezTo>
                    <a:pt x="174392" y="384374"/>
                    <a:pt x="170565" y="372199"/>
                    <a:pt x="171989" y="359846"/>
                  </a:cubicBezTo>
                  <a:lnTo>
                    <a:pt x="188809" y="213035"/>
                  </a:lnTo>
                  <a:cubicBezTo>
                    <a:pt x="192813" y="178110"/>
                    <a:pt x="220578" y="151716"/>
                    <a:pt x="253327" y="151716"/>
                  </a:cubicBezTo>
                  <a:close/>
                  <a:moveTo>
                    <a:pt x="465000" y="25262"/>
                  </a:moveTo>
                  <a:cubicBezTo>
                    <a:pt x="499978" y="25262"/>
                    <a:pt x="528333" y="53570"/>
                    <a:pt x="528333" y="88489"/>
                  </a:cubicBezTo>
                  <a:cubicBezTo>
                    <a:pt x="528333" y="123408"/>
                    <a:pt x="499978" y="151716"/>
                    <a:pt x="465000" y="151716"/>
                  </a:cubicBezTo>
                  <a:cubicBezTo>
                    <a:pt x="430022" y="151716"/>
                    <a:pt x="401667" y="123408"/>
                    <a:pt x="401667" y="88489"/>
                  </a:cubicBezTo>
                  <a:cubicBezTo>
                    <a:pt x="401667" y="53570"/>
                    <a:pt x="430022" y="25262"/>
                    <a:pt x="465000" y="25262"/>
                  </a:cubicBezTo>
                  <a:close/>
                  <a:moveTo>
                    <a:pt x="110549" y="25262"/>
                  </a:moveTo>
                  <a:cubicBezTo>
                    <a:pt x="145488" y="25262"/>
                    <a:pt x="173811" y="53570"/>
                    <a:pt x="173811" y="88489"/>
                  </a:cubicBezTo>
                  <a:cubicBezTo>
                    <a:pt x="173811" y="123408"/>
                    <a:pt x="145488" y="151716"/>
                    <a:pt x="110549" y="151716"/>
                  </a:cubicBezTo>
                  <a:cubicBezTo>
                    <a:pt x="75610" y="151716"/>
                    <a:pt x="47287" y="123408"/>
                    <a:pt x="47287" y="88489"/>
                  </a:cubicBezTo>
                  <a:cubicBezTo>
                    <a:pt x="47287" y="53570"/>
                    <a:pt x="75610" y="25262"/>
                    <a:pt x="110549" y="25262"/>
                  </a:cubicBezTo>
                  <a:close/>
                  <a:moveTo>
                    <a:pt x="285622" y="0"/>
                  </a:moveTo>
                  <a:cubicBezTo>
                    <a:pt x="320561" y="0"/>
                    <a:pt x="348884" y="28292"/>
                    <a:pt x="348884" y="63192"/>
                  </a:cubicBezTo>
                  <a:cubicBezTo>
                    <a:pt x="348884" y="98092"/>
                    <a:pt x="320561" y="126384"/>
                    <a:pt x="285622" y="126384"/>
                  </a:cubicBezTo>
                  <a:cubicBezTo>
                    <a:pt x="250683" y="126384"/>
                    <a:pt x="222360" y="98092"/>
                    <a:pt x="222360" y="63192"/>
                  </a:cubicBezTo>
                  <a:cubicBezTo>
                    <a:pt x="222360" y="28292"/>
                    <a:pt x="250683" y="0"/>
                    <a:pt x="285622" y="0"/>
                  </a:cubicBezTo>
                  <a:close/>
                </a:path>
              </a:pathLst>
            </a:custGeom>
            <a:solidFill>
              <a:srgbClr val="013170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6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83" y="2308765"/>
            <a:ext cx="5907775" cy="571500"/>
          </a:xfrm>
          <a:prstGeom prst="rect">
            <a:avLst/>
          </a:prstGeom>
        </p:spPr>
      </p:pic>
      <p:pic>
        <p:nvPicPr>
          <p:cNvPr id="2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88" y="3097031"/>
            <a:ext cx="5954765" cy="286393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>
            <a:fillRect/>
          </a:stretch>
        </p:blipFill>
        <p:spPr>
          <a:xfrm>
            <a:off x="6667018" y="755320"/>
            <a:ext cx="5418911" cy="5784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348" y="555583"/>
            <a:ext cx="6991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2.最后形成矩阵，行为新闻数目，列为关键词数目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en-US" altLang="zh-CN" sz="2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为方便查看</a:t>
            </a:r>
            <a:r>
              <a:rPr lang="zh-CN" altLang="en-US" sz="2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将其放入了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DateFrame</a:t>
            </a:r>
            <a:r>
              <a:rPr lang="en-US" altLang="zh-CN" sz="2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48" y="1585730"/>
            <a:ext cx="6632294" cy="46182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4"/>
          <a:stretch>
            <a:fillRect/>
          </a:stretch>
        </p:blipFill>
        <p:spPr>
          <a:xfrm>
            <a:off x="7117303" y="787077"/>
            <a:ext cx="5074698" cy="541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5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23,&quot;width&quot;:736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304</Words>
  <Application>Microsoft Office PowerPoint</Application>
  <PresentationFormat>自定义</PresentationFormat>
  <Paragraphs>60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 李峰</dc:creator>
  <cp:lastModifiedBy>tongjie</cp:lastModifiedBy>
  <cp:revision>44</cp:revision>
  <dcterms:created xsi:type="dcterms:W3CDTF">2019-06-29T12:44:00Z</dcterms:created>
  <dcterms:modified xsi:type="dcterms:W3CDTF">2020-12-13T15:20:10Z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